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2" r:id="rId3"/>
    <p:sldId id="273" r:id="rId4"/>
    <p:sldId id="268" r:id="rId5"/>
    <p:sldId id="269" r:id="rId6"/>
    <p:sldId id="270" r:id="rId7"/>
    <p:sldId id="266" r:id="rId8"/>
    <p:sldId id="265" r:id="rId9"/>
    <p:sldId id="263" r:id="rId10"/>
    <p:sldId id="26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B5743-2E45-488E-A773-05EFA7AA1E10}" v="126" dt="2023-08-14T22:07:06.850"/>
    <p1510:client id="{4865C81A-A1B5-420F-8CE3-8F7FE0741EE0}" v="210" dt="2023-08-15T20:45:19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hye, Sushant (padhyesm)" userId="386e5e97-3b30-4100-9c5f-ea8688cf407e" providerId="ADAL" clId="{4865C81A-A1B5-420F-8CE3-8F7FE0741EE0}"/>
    <pc:docChg chg="undo redo custSel addSld delSld modSld sldOrd">
      <pc:chgData name="Padhye, Sushant (padhyesm)" userId="386e5e97-3b30-4100-9c5f-ea8688cf407e" providerId="ADAL" clId="{4865C81A-A1B5-420F-8CE3-8F7FE0741EE0}" dt="2023-08-15T20:45:27.433" v="4310" actId="1076"/>
      <pc:docMkLst>
        <pc:docMk/>
      </pc:docMkLst>
      <pc:sldChg chg="modSp mod">
        <pc:chgData name="Padhye, Sushant (padhyesm)" userId="386e5e97-3b30-4100-9c5f-ea8688cf407e" providerId="ADAL" clId="{4865C81A-A1B5-420F-8CE3-8F7FE0741EE0}" dt="2023-08-15T20:29:38.332" v="4254" actId="20577"/>
        <pc:sldMkLst>
          <pc:docMk/>
          <pc:sldMk cId="2276997737" sldId="256"/>
        </pc:sldMkLst>
        <pc:spChg chg="mod">
          <ac:chgData name="Padhye, Sushant (padhyesm)" userId="386e5e97-3b30-4100-9c5f-ea8688cf407e" providerId="ADAL" clId="{4865C81A-A1B5-420F-8CE3-8F7FE0741EE0}" dt="2023-08-15T17:06:47.139" v="3598" actId="20577"/>
          <ac:spMkLst>
            <pc:docMk/>
            <pc:sldMk cId="2276997737" sldId="256"/>
            <ac:spMk id="2" creationId="{3DBEF188-75AB-7174-FA7C-10A697E43600}"/>
          </ac:spMkLst>
        </pc:spChg>
        <pc:spChg chg="mod">
          <ac:chgData name="Padhye, Sushant (padhyesm)" userId="386e5e97-3b30-4100-9c5f-ea8688cf407e" providerId="ADAL" clId="{4865C81A-A1B5-420F-8CE3-8F7FE0741EE0}" dt="2023-08-15T20:29:38.332" v="4254" actId="20577"/>
          <ac:spMkLst>
            <pc:docMk/>
            <pc:sldMk cId="2276997737" sldId="256"/>
            <ac:spMk id="3" creationId="{133C4B72-B57C-B8F6-F6ED-992D9B7072B1}"/>
          </ac:spMkLst>
        </pc:spChg>
      </pc:sldChg>
      <pc:sldChg chg="del">
        <pc:chgData name="Padhye, Sushant (padhyesm)" userId="386e5e97-3b30-4100-9c5f-ea8688cf407e" providerId="ADAL" clId="{4865C81A-A1B5-420F-8CE3-8F7FE0741EE0}" dt="2023-08-14T22:13:00.095" v="15" actId="47"/>
        <pc:sldMkLst>
          <pc:docMk/>
          <pc:sldMk cId="2004925370" sldId="257"/>
        </pc:sldMkLst>
      </pc:sldChg>
      <pc:sldChg chg="del">
        <pc:chgData name="Padhye, Sushant (padhyesm)" userId="386e5e97-3b30-4100-9c5f-ea8688cf407e" providerId="ADAL" clId="{4865C81A-A1B5-420F-8CE3-8F7FE0741EE0}" dt="2023-08-14T23:51:08.364" v="409" actId="47"/>
        <pc:sldMkLst>
          <pc:docMk/>
          <pc:sldMk cId="1780304771" sldId="258"/>
        </pc:sldMkLst>
      </pc:sldChg>
      <pc:sldChg chg="del">
        <pc:chgData name="Padhye, Sushant (padhyesm)" userId="386e5e97-3b30-4100-9c5f-ea8688cf407e" providerId="ADAL" clId="{4865C81A-A1B5-420F-8CE3-8F7FE0741EE0}" dt="2023-08-14T22:10:32.956" v="3" actId="47"/>
        <pc:sldMkLst>
          <pc:docMk/>
          <pc:sldMk cId="1264357938" sldId="259"/>
        </pc:sldMkLst>
      </pc:sldChg>
      <pc:sldChg chg="addSp delSp modSp del mod ord">
        <pc:chgData name="Padhye, Sushant (padhyesm)" userId="386e5e97-3b30-4100-9c5f-ea8688cf407e" providerId="ADAL" clId="{4865C81A-A1B5-420F-8CE3-8F7FE0741EE0}" dt="2023-08-15T16:06:46.757" v="2562" actId="47"/>
        <pc:sldMkLst>
          <pc:docMk/>
          <pc:sldMk cId="3024718305" sldId="260"/>
        </pc:sldMkLst>
        <pc:spChg chg="mod">
          <ac:chgData name="Padhye, Sushant (padhyesm)" userId="386e5e97-3b30-4100-9c5f-ea8688cf407e" providerId="ADAL" clId="{4865C81A-A1B5-420F-8CE3-8F7FE0741EE0}" dt="2023-08-15T14:55:12.132" v="1585"/>
          <ac:spMkLst>
            <pc:docMk/>
            <pc:sldMk cId="3024718305" sldId="260"/>
            <ac:spMk id="2" creationId="{1644A9CD-E9F1-E79D-D6F1-2D6C58EC5387}"/>
          </ac:spMkLst>
        </pc:spChg>
        <pc:spChg chg="mod">
          <ac:chgData name="Padhye, Sushant (padhyesm)" userId="386e5e97-3b30-4100-9c5f-ea8688cf407e" providerId="ADAL" clId="{4865C81A-A1B5-420F-8CE3-8F7FE0741EE0}" dt="2023-08-15T02:23:50.492" v="860" actId="14100"/>
          <ac:spMkLst>
            <pc:docMk/>
            <pc:sldMk cId="3024718305" sldId="260"/>
            <ac:spMk id="3" creationId="{FF167D2D-6EEE-A3D5-4422-4474F2BD2437}"/>
          </ac:spMkLst>
        </pc:spChg>
        <pc:spChg chg="add mod">
          <ac:chgData name="Padhye, Sushant (padhyesm)" userId="386e5e97-3b30-4100-9c5f-ea8688cf407e" providerId="ADAL" clId="{4865C81A-A1B5-420F-8CE3-8F7FE0741EE0}" dt="2023-08-15T03:03:39.640" v="1222" actId="164"/>
          <ac:spMkLst>
            <pc:docMk/>
            <pc:sldMk cId="3024718305" sldId="260"/>
            <ac:spMk id="6" creationId="{B9F2F2CE-6D7D-BE21-7660-2ACEF3EDC8A5}"/>
          </ac:spMkLst>
        </pc:spChg>
        <pc:spChg chg="add mod">
          <ac:chgData name="Padhye, Sushant (padhyesm)" userId="386e5e97-3b30-4100-9c5f-ea8688cf407e" providerId="ADAL" clId="{4865C81A-A1B5-420F-8CE3-8F7FE0741EE0}" dt="2023-08-15T03:03:39.640" v="1222" actId="164"/>
          <ac:spMkLst>
            <pc:docMk/>
            <pc:sldMk cId="3024718305" sldId="260"/>
            <ac:spMk id="7" creationId="{BA46437A-E62E-9793-25D7-9B15F277A517}"/>
          </ac:spMkLst>
        </pc:spChg>
        <pc:spChg chg="mod">
          <ac:chgData name="Padhye, Sushant (padhyesm)" userId="386e5e97-3b30-4100-9c5f-ea8688cf407e" providerId="ADAL" clId="{4865C81A-A1B5-420F-8CE3-8F7FE0741EE0}" dt="2023-08-15T02:23:55.316" v="861" actId="14100"/>
          <ac:spMkLst>
            <pc:docMk/>
            <pc:sldMk cId="3024718305" sldId="260"/>
            <ac:spMk id="12" creationId="{F01E3762-95E6-EE15-6ECA-8A683B1F1AB6}"/>
          </ac:spMkLst>
        </pc:spChg>
        <pc:spChg chg="add mod">
          <ac:chgData name="Padhye, Sushant (padhyesm)" userId="386e5e97-3b30-4100-9c5f-ea8688cf407e" providerId="ADAL" clId="{4865C81A-A1B5-420F-8CE3-8F7FE0741EE0}" dt="2023-08-15T15:00:01.414" v="1893" actId="1076"/>
          <ac:spMkLst>
            <pc:docMk/>
            <pc:sldMk cId="3024718305" sldId="260"/>
            <ac:spMk id="13" creationId="{BD76DD44-68C4-6FFE-5C80-10390834E5F2}"/>
          </ac:spMkLst>
        </pc:spChg>
        <pc:spChg chg="add mod">
          <ac:chgData name="Padhye, Sushant (padhyesm)" userId="386e5e97-3b30-4100-9c5f-ea8688cf407e" providerId="ADAL" clId="{4865C81A-A1B5-420F-8CE3-8F7FE0741EE0}" dt="2023-08-15T15:01:57.265" v="1934" actId="1076"/>
          <ac:spMkLst>
            <pc:docMk/>
            <pc:sldMk cId="3024718305" sldId="260"/>
            <ac:spMk id="15" creationId="{BC34845B-85BC-645B-D411-D19EE00954AB}"/>
          </ac:spMkLst>
        </pc:spChg>
        <pc:grpChg chg="mod">
          <ac:chgData name="Padhye, Sushant (padhyesm)" userId="386e5e97-3b30-4100-9c5f-ea8688cf407e" providerId="ADAL" clId="{4865C81A-A1B5-420F-8CE3-8F7FE0741EE0}" dt="2023-08-15T15:00:04.776" v="1894" actId="1076"/>
          <ac:grpSpMkLst>
            <pc:docMk/>
            <pc:sldMk cId="3024718305" sldId="260"/>
            <ac:grpSpMk id="8" creationId="{83B79857-6D00-CF6D-87E1-82C6A310D136}"/>
          </ac:grpSpMkLst>
        </pc:grpChg>
        <pc:grpChg chg="add mod">
          <ac:chgData name="Padhye, Sushant (padhyesm)" userId="386e5e97-3b30-4100-9c5f-ea8688cf407e" providerId="ADAL" clId="{4865C81A-A1B5-420F-8CE3-8F7FE0741EE0}" dt="2023-08-15T03:03:39.640" v="1222" actId="164"/>
          <ac:grpSpMkLst>
            <pc:docMk/>
            <pc:sldMk cId="3024718305" sldId="260"/>
            <ac:grpSpMk id="11" creationId="{23CF59CE-BC3A-FB74-E4FC-34D7A534359A}"/>
          </ac:grpSpMkLst>
        </pc:grpChg>
        <pc:picChg chg="add mod">
          <ac:chgData name="Padhye, Sushant (padhyesm)" userId="386e5e97-3b30-4100-9c5f-ea8688cf407e" providerId="ADAL" clId="{4865C81A-A1B5-420F-8CE3-8F7FE0741EE0}" dt="2023-08-15T03:03:39.640" v="1222" actId="164"/>
          <ac:picMkLst>
            <pc:docMk/>
            <pc:sldMk cId="3024718305" sldId="260"/>
            <ac:picMk id="5" creationId="{DEB494E8-6E50-B032-DB7F-537A9E3481C8}"/>
          </ac:picMkLst>
        </pc:picChg>
        <pc:picChg chg="add del mod">
          <ac:chgData name="Padhye, Sushant (padhyesm)" userId="386e5e97-3b30-4100-9c5f-ea8688cf407e" providerId="ADAL" clId="{4865C81A-A1B5-420F-8CE3-8F7FE0741EE0}" dt="2023-08-15T15:00:18.893" v="1897" actId="478"/>
          <ac:picMkLst>
            <pc:docMk/>
            <pc:sldMk cId="3024718305" sldId="260"/>
            <ac:picMk id="14" creationId="{98C7D8C1-97D1-040F-6665-C5AC25992BDA}"/>
          </ac:picMkLst>
        </pc:picChg>
      </pc:sldChg>
      <pc:sldChg chg="del ord">
        <pc:chgData name="Padhye, Sushant (padhyesm)" userId="386e5e97-3b30-4100-9c5f-ea8688cf407e" providerId="ADAL" clId="{4865C81A-A1B5-420F-8CE3-8F7FE0741EE0}" dt="2023-08-14T22:25:00.975" v="358" actId="47"/>
        <pc:sldMkLst>
          <pc:docMk/>
          <pc:sldMk cId="289400804" sldId="261"/>
        </pc:sldMkLst>
      </pc:sldChg>
      <pc:sldChg chg="modSp del">
        <pc:chgData name="Padhye, Sushant (padhyesm)" userId="386e5e97-3b30-4100-9c5f-ea8688cf407e" providerId="ADAL" clId="{4865C81A-A1B5-420F-8CE3-8F7FE0741EE0}" dt="2023-08-14T22:22:34.269" v="299" actId="47"/>
        <pc:sldMkLst>
          <pc:docMk/>
          <pc:sldMk cId="1714478053" sldId="262"/>
        </pc:sldMkLst>
        <pc:graphicFrameChg chg="mod">
          <ac:chgData name="Padhye, Sushant (padhyesm)" userId="386e5e97-3b30-4100-9c5f-ea8688cf407e" providerId="ADAL" clId="{4865C81A-A1B5-420F-8CE3-8F7FE0741EE0}" dt="2023-08-14T22:22:27.206" v="296" actId="20577"/>
          <ac:graphicFrameMkLst>
            <pc:docMk/>
            <pc:sldMk cId="1714478053" sldId="262"/>
            <ac:graphicFrameMk id="6" creationId="{185BAD31-749A-9BBE-C9AF-BDBBE73153DB}"/>
          </ac:graphicFrameMkLst>
        </pc:graphicFrameChg>
      </pc:sldChg>
      <pc:sldChg chg="addSp delSp modSp mod ord">
        <pc:chgData name="Padhye, Sushant (padhyesm)" userId="386e5e97-3b30-4100-9c5f-ea8688cf407e" providerId="ADAL" clId="{4865C81A-A1B5-420F-8CE3-8F7FE0741EE0}" dt="2023-08-15T18:22:02.549" v="4125" actId="1076"/>
        <pc:sldMkLst>
          <pc:docMk/>
          <pc:sldMk cId="1276886536" sldId="263"/>
        </pc:sldMkLst>
        <pc:spChg chg="del mod">
          <ac:chgData name="Padhye, Sushant (padhyesm)" userId="386e5e97-3b30-4100-9c5f-ea8688cf407e" providerId="ADAL" clId="{4865C81A-A1B5-420F-8CE3-8F7FE0741EE0}" dt="2023-08-15T18:05:53.271" v="3825" actId="478"/>
          <ac:spMkLst>
            <pc:docMk/>
            <pc:sldMk cId="1276886536" sldId="263"/>
            <ac:spMk id="2" creationId="{1644A9CD-E9F1-E79D-D6F1-2D6C58EC5387}"/>
          </ac:spMkLst>
        </pc:spChg>
        <pc:spChg chg="add del mod">
          <ac:chgData name="Padhye, Sushant (padhyesm)" userId="386e5e97-3b30-4100-9c5f-ea8688cf407e" providerId="ADAL" clId="{4865C81A-A1B5-420F-8CE3-8F7FE0741EE0}" dt="2023-08-15T02:49:38.477" v="1004" actId="767"/>
          <ac:spMkLst>
            <pc:docMk/>
            <pc:sldMk cId="1276886536" sldId="263"/>
            <ac:spMk id="3" creationId="{EE30BC48-A1AA-AAF9-8216-844FB0101137}"/>
          </ac:spMkLst>
        </pc:spChg>
        <pc:spChg chg="add del mod">
          <ac:chgData name="Padhye, Sushant (padhyesm)" userId="386e5e97-3b30-4100-9c5f-ea8688cf407e" providerId="ADAL" clId="{4865C81A-A1B5-420F-8CE3-8F7FE0741EE0}" dt="2023-08-15T18:05:55.672" v="3828" actId="478"/>
          <ac:spMkLst>
            <pc:docMk/>
            <pc:sldMk cId="1276886536" sldId="263"/>
            <ac:spMk id="5" creationId="{46AB44B6-9A0A-16EA-D9C9-60C5AC3946F1}"/>
          </ac:spMkLst>
        </pc:spChg>
        <pc:spChg chg="add mod ord">
          <ac:chgData name="Padhye, Sushant (padhyesm)" userId="386e5e97-3b30-4100-9c5f-ea8688cf407e" providerId="ADAL" clId="{4865C81A-A1B5-420F-8CE3-8F7FE0741EE0}" dt="2023-08-15T18:21:43.486" v="4122" actId="14100"/>
          <ac:spMkLst>
            <pc:docMk/>
            <pc:sldMk cId="1276886536" sldId="263"/>
            <ac:spMk id="6" creationId="{DE1FFDCD-E27C-928F-4FA3-58BCAEDE9241}"/>
          </ac:spMkLst>
        </pc:spChg>
        <pc:spChg chg="add del mod">
          <ac:chgData name="Padhye, Sushant (padhyesm)" userId="386e5e97-3b30-4100-9c5f-ea8688cf407e" providerId="ADAL" clId="{4865C81A-A1B5-420F-8CE3-8F7FE0741EE0}" dt="2023-08-15T17:11:57.547" v="3673" actId="478"/>
          <ac:spMkLst>
            <pc:docMk/>
            <pc:sldMk cId="1276886536" sldId="263"/>
            <ac:spMk id="7" creationId="{D3CBAD82-DA1E-1B76-3A8E-959DE0675610}"/>
          </ac:spMkLst>
        </pc:spChg>
        <pc:spChg chg="add del mod">
          <ac:chgData name="Padhye, Sushant (padhyesm)" userId="386e5e97-3b30-4100-9c5f-ea8688cf407e" providerId="ADAL" clId="{4865C81A-A1B5-420F-8CE3-8F7FE0741EE0}" dt="2023-08-15T18:15:28.018" v="4079" actId="478"/>
          <ac:spMkLst>
            <pc:docMk/>
            <pc:sldMk cId="1276886536" sldId="263"/>
            <ac:spMk id="8" creationId="{D0C57E0E-7859-B0F0-38CE-96C1A710D731}"/>
          </ac:spMkLst>
        </pc:spChg>
        <pc:spChg chg="add mod">
          <ac:chgData name="Padhye, Sushant (padhyesm)" userId="386e5e97-3b30-4100-9c5f-ea8688cf407e" providerId="ADAL" clId="{4865C81A-A1B5-420F-8CE3-8F7FE0741EE0}" dt="2023-08-15T18:21:51.503" v="4124" actId="14100"/>
          <ac:spMkLst>
            <pc:docMk/>
            <pc:sldMk cId="1276886536" sldId="263"/>
            <ac:spMk id="9" creationId="{FB4467CC-48DD-E81F-FF79-E133FA60691A}"/>
          </ac:spMkLst>
        </pc:spChg>
        <pc:spChg chg="add del mod">
          <ac:chgData name="Padhye, Sushant (padhyesm)" userId="386e5e97-3b30-4100-9c5f-ea8688cf407e" providerId="ADAL" clId="{4865C81A-A1B5-420F-8CE3-8F7FE0741EE0}" dt="2023-08-15T18:13:21.809" v="4057" actId="478"/>
          <ac:spMkLst>
            <pc:docMk/>
            <pc:sldMk cId="1276886536" sldId="263"/>
            <ac:spMk id="10" creationId="{799F845D-74A3-3032-47AC-83D572E09F58}"/>
          </ac:spMkLst>
        </pc:spChg>
        <pc:spChg chg="add mod">
          <ac:chgData name="Padhye, Sushant (padhyesm)" userId="386e5e97-3b30-4100-9c5f-ea8688cf407e" providerId="ADAL" clId="{4865C81A-A1B5-420F-8CE3-8F7FE0741EE0}" dt="2023-08-15T18:15:32.401" v="4086" actId="20577"/>
          <ac:spMkLst>
            <pc:docMk/>
            <pc:sldMk cId="1276886536" sldId="263"/>
            <ac:spMk id="11" creationId="{651A3F60-DEF5-8B66-F6B1-60A96491E038}"/>
          </ac:spMkLst>
        </pc:spChg>
        <pc:spChg chg="del">
          <ac:chgData name="Padhye, Sushant (padhyesm)" userId="386e5e97-3b30-4100-9c5f-ea8688cf407e" providerId="ADAL" clId="{4865C81A-A1B5-420F-8CE3-8F7FE0741EE0}" dt="2023-08-15T02:41:07.635" v="865" actId="478"/>
          <ac:spMkLst>
            <pc:docMk/>
            <pc:sldMk cId="1276886536" sldId="263"/>
            <ac:spMk id="12" creationId="{6F4AEBE5-A2AD-2A12-62B6-E5520D8E7846}"/>
          </ac:spMkLst>
        </pc:spChg>
        <pc:spChg chg="del">
          <ac:chgData name="Padhye, Sushant (padhyesm)" userId="386e5e97-3b30-4100-9c5f-ea8688cf407e" providerId="ADAL" clId="{4865C81A-A1B5-420F-8CE3-8F7FE0741EE0}" dt="2023-08-15T02:27:26.335" v="862" actId="478"/>
          <ac:spMkLst>
            <pc:docMk/>
            <pc:sldMk cId="1276886536" sldId="263"/>
            <ac:spMk id="14" creationId="{6EE55D9B-CC05-5B92-86C5-E766BD90BFE0}"/>
          </ac:spMkLst>
        </pc:spChg>
        <pc:spChg chg="del">
          <ac:chgData name="Padhye, Sushant (padhyesm)" userId="386e5e97-3b30-4100-9c5f-ea8688cf407e" providerId="ADAL" clId="{4865C81A-A1B5-420F-8CE3-8F7FE0741EE0}" dt="2023-08-15T02:41:10.921" v="866" actId="478"/>
          <ac:spMkLst>
            <pc:docMk/>
            <pc:sldMk cId="1276886536" sldId="263"/>
            <ac:spMk id="16" creationId="{F20E625A-7676-FF1B-86A4-461311F99F26}"/>
          </ac:spMkLst>
        </pc:spChg>
        <pc:spChg chg="del">
          <ac:chgData name="Padhye, Sushant (padhyesm)" userId="386e5e97-3b30-4100-9c5f-ea8688cf407e" providerId="ADAL" clId="{4865C81A-A1B5-420F-8CE3-8F7FE0741EE0}" dt="2023-08-15T02:41:14.025" v="867" actId="478"/>
          <ac:spMkLst>
            <pc:docMk/>
            <pc:sldMk cId="1276886536" sldId="263"/>
            <ac:spMk id="18" creationId="{3677E8D7-C805-6EB7-1A85-AECFFADB1599}"/>
          </ac:spMkLst>
        </pc:spChg>
        <pc:spChg chg="del">
          <ac:chgData name="Padhye, Sushant (padhyesm)" userId="386e5e97-3b30-4100-9c5f-ea8688cf407e" providerId="ADAL" clId="{4865C81A-A1B5-420F-8CE3-8F7FE0741EE0}" dt="2023-08-15T02:27:27.615" v="863" actId="478"/>
          <ac:spMkLst>
            <pc:docMk/>
            <pc:sldMk cId="1276886536" sldId="263"/>
            <ac:spMk id="20" creationId="{6FB5F7DD-765C-97D5-2A89-8281C63E2B3F}"/>
          </ac:spMkLst>
        </pc:spChg>
        <pc:spChg chg="del mod topLvl">
          <ac:chgData name="Padhye, Sushant (padhyesm)" userId="386e5e97-3b30-4100-9c5f-ea8688cf407e" providerId="ADAL" clId="{4865C81A-A1B5-420F-8CE3-8F7FE0741EE0}" dt="2023-08-15T02:41:32.038" v="872" actId="478"/>
          <ac:spMkLst>
            <pc:docMk/>
            <pc:sldMk cId="1276886536" sldId="263"/>
            <ac:spMk id="21" creationId="{E63E0660-EA8D-B664-827C-7FD66328B11D}"/>
          </ac:spMkLst>
        </pc:spChg>
        <pc:spChg chg="del">
          <ac:chgData name="Padhye, Sushant (padhyesm)" userId="386e5e97-3b30-4100-9c5f-ea8688cf407e" providerId="ADAL" clId="{4865C81A-A1B5-420F-8CE3-8F7FE0741EE0}" dt="2023-08-15T02:41:19.028" v="870" actId="478"/>
          <ac:spMkLst>
            <pc:docMk/>
            <pc:sldMk cId="1276886536" sldId="263"/>
            <ac:spMk id="22" creationId="{6BFD78F6-1DAD-25A1-D284-F901BF7DE903}"/>
          </ac:spMkLst>
        </pc:spChg>
        <pc:spChg chg="del">
          <ac:chgData name="Padhye, Sushant (padhyesm)" userId="386e5e97-3b30-4100-9c5f-ea8688cf407e" providerId="ADAL" clId="{4865C81A-A1B5-420F-8CE3-8F7FE0741EE0}" dt="2023-08-15T02:27:28.777" v="864" actId="478"/>
          <ac:spMkLst>
            <pc:docMk/>
            <pc:sldMk cId="1276886536" sldId="263"/>
            <ac:spMk id="23" creationId="{550C297F-17BF-8FCD-D1B8-16430ACCE389}"/>
          </ac:spMkLst>
        </pc:spChg>
        <pc:spChg chg="add del mod topLvl">
          <ac:chgData name="Padhye, Sushant (padhyesm)" userId="386e5e97-3b30-4100-9c5f-ea8688cf407e" providerId="ADAL" clId="{4865C81A-A1B5-420F-8CE3-8F7FE0741EE0}" dt="2023-08-15T02:49:45.863" v="1011" actId="478"/>
          <ac:spMkLst>
            <pc:docMk/>
            <pc:sldMk cId="1276886536" sldId="263"/>
            <ac:spMk id="24" creationId="{1F5DFBB7-637A-E789-50CA-31E8A9414F2F}"/>
          </ac:spMkLst>
        </pc:spChg>
        <pc:spChg chg="mod">
          <ac:chgData name="Padhye, Sushant (padhyesm)" userId="386e5e97-3b30-4100-9c5f-ea8688cf407e" providerId="ADAL" clId="{4865C81A-A1B5-420F-8CE3-8F7FE0741EE0}" dt="2023-08-15T18:22:02.549" v="4125" actId="1076"/>
          <ac:spMkLst>
            <pc:docMk/>
            <pc:sldMk cId="1276886536" sldId="263"/>
            <ac:spMk id="25" creationId="{FE1C25F8-25B3-149B-DE85-BBA41D76EA8C}"/>
          </ac:spMkLst>
        </pc:spChg>
        <pc:grpChg chg="add del">
          <ac:chgData name="Padhye, Sushant (padhyesm)" userId="386e5e97-3b30-4100-9c5f-ea8688cf407e" providerId="ADAL" clId="{4865C81A-A1B5-420F-8CE3-8F7FE0741EE0}" dt="2023-08-15T02:41:27.413" v="871" actId="165"/>
          <ac:grpSpMkLst>
            <pc:docMk/>
            <pc:sldMk cId="1276886536" sldId="263"/>
            <ac:grpSpMk id="5" creationId="{A5E24B3F-50A3-23F3-BDD6-E98D2F935B71}"/>
          </ac:grpSpMkLst>
        </pc:grpChg>
        <pc:picChg chg="mod">
          <ac:chgData name="Padhye, Sushant (padhyesm)" userId="386e5e97-3b30-4100-9c5f-ea8688cf407e" providerId="ADAL" clId="{4865C81A-A1B5-420F-8CE3-8F7FE0741EE0}" dt="2023-08-15T18:22:02.549" v="4125" actId="1076"/>
          <ac:picMkLst>
            <pc:docMk/>
            <pc:sldMk cId="1276886536" sldId="263"/>
            <ac:picMk id="4" creationId="{8251AB97-049F-BADE-512E-8E57D6691398}"/>
          </ac:picMkLst>
        </pc:picChg>
      </pc:sldChg>
      <pc:sldChg chg="del">
        <pc:chgData name="Padhye, Sushant (padhyesm)" userId="386e5e97-3b30-4100-9c5f-ea8688cf407e" providerId="ADAL" clId="{4865C81A-A1B5-420F-8CE3-8F7FE0741EE0}" dt="2023-08-14T22:26:09.376" v="370" actId="47"/>
        <pc:sldMkLst>
          <pc:docMk/>
          <pc:sldMk cId="1063369766" sldId="264"/>
        </pc:sldMkLst>
      </pc:sldChg>
      <pc:sldChg chg="addSp delSp modSp mod ord">
        <pc:chgData name="Padhye, Sushant (padhyesm)" userId="386e5e97-3b30-4100-9c5f-ea8688cf407e" providerId="ADAL" clId="{4865C81A-A1B5-420F-8CE3-8F7FE0741EE0}" dt="2023-08-15T18:15:18.330" v="4078" actId="20577"/>
        <pc:sldMkLst>
          <pc:docMk/>
          <pc:sldMk cId="3018221081" sldId="265"/>
        </pc:sldMkLst>
        <pc:spChg chg="del mod">
          <ac:chgData name="Padhye, Sushant (padhyesm)" userId="386e5e97-3b30-4100-9c5f-ea8688cf407e" providerId="ADAL" clId="{4865C81A-A1B5-420F-8CE3-8F7FE0741EE0}" dt="2023-08-15T18:04:58.670" v="3756" actId="478"/>
          <ac:spMkLst>
            <pc:docMk/>
            <pc:sldMk cId="3018221081" sldId="265"/>
            <ac:spMk id="2" creationId="{1644A9CD-E9F1-E79D-D6F1-2D6C58EC5387}"/>
          </ac:spMkLst>
        </pc:spChg>
        <pc:spChg chg="del mod">
          <ac:chgData name="Padhye, Sushant (padhyesm)" userId="386e5e97-3b30-4100-9c5f-ea8688cf407e" providerId="ADAL" clId="{4865C81A-A1B5-420F-8CE3-8F7FE0741EE0}" dt="2023-08-15T18:09:01.818" v="3989" actId="478"/>
          <ac:spMkLst>
            <pc:docMk/>
            <pc:sldMk cId="3018221081" sldId="265"/>
            <ac:spMk id="3" creationId="{FF167D2D-6EEE-A3D5-4422-4474F2BD2437}"/>
          </ac:spMkLst>
        </pc:spChg>
        <pc:spChg chg="mod">
          <ac:chgData name="Padhye, Sushant (padhyesm)" userId="386e5e97-3b30-4100-9c5f-ea8688cf407e" providerId="ADAL" clId="{4865C81A-A1B5-420F-8CE3-8F7FE0741EE0}" dt="2023-08-15T18:09:57.672" v="3992" actId="1076"/>
          <ac:spMkLst>
            <pc:docMk/>
            <pc:sldMk cId="3018221081" sldId="265"/>
            <ac:spMk id="4" creationId="{C18039D5-386F-FFCB-FBA4-DBAB4D25FCA8}"/>
          </ac:spMkLst>
        </pc:spChg>
        <pc:spChg chg="add del mod">
          <ac:chgData name="Padhye, Sushant (padhyesm)" userId="386e5e97-3b30-4100-9c5f-ea8688cf407e" providerId="ADAL" clId="{4865C81A-A1B5-420F-8CE3-8F7FE0741EE0}" dt="2023-08-15T18:05:01.120" v="3759" actId="478"/>
          <ac:spMkLst>
            <pc:docMk/>
            <pc:sldMk cId="3018221081" sldId="265"/>
            <ac:spMk id="6" creationId="{34F34E95-1E7F-CF19-8BA4-BA13662F6456}"/>
          </ac:spMkLst>
        </pc:spChg>
        <pc:spChg chg="add del mod">
          <ac:chgData name="Padhye, Sushant (padhyesm)" userId="386e5e97-3b30-4100-9c5f-ea8688cf407e" providerId="ADAL" clId="{4865C81A-A1B5-420F-8CE3-8F7FE0741EE0}" dt="2023-08-15T18:05:27.268" v="3818" actId="478"/>
          <ac:spMkLst>
            <pc:docMk/>
            <pc:sldMk cId="3018221081" sldId="265"/>
            <ac:spMk id="7" creationId="{1F4C6190-C957-2BB9-FDB3-71AD7985EB25}"/>
          </ac:spMkLst>
        </pc:spChg>
        <pc:spChg chg="add del mod">
          <ac:chgData name="Padhye, Sushant (padhyesm)" userId="386e5e97-3b30-4100-9c5f-ea8688cf407e" providerId="ADAL" clId="{4865C81A-A1B5-420F-8CE3-8F7FE0741EE0}" dt="2023-08-15T18:06:36.578" v="3850" actId="478"/>
          <ac:spMkLst>
            <pc:docMk/>
            <pc:sldMk cId="3018221081" sldId="265"/>
            <ac:spMk id="8" creationId="{0BC41366-87D7-5AE6-DE64-BEBE41A414E3}"/>
          </ac:spMkLst>
        </pc:spChg>
        <pc:spChg chg="add del mod">
          <ac:chgData name="Padhye, Sushant (padhyesm)" userId="386e5e97-3b30-4100-9c5f-ea8688cf407e" providerId="ADAL" clId="{4865C81A-A1B5-420F-8CE3-8F7FE0741EE0}" dt="2023-08-15T18:06:38.818" v="3852" actId="478"/>
          <ac:spMkLst>
            <pc:docMk/>
            <pc:sldMk cId="3018221081" sldId="265"/>
            <ac:spMk id="10" creationId="{24324A6C-350C-C11C-A78E-15C96E628DAA}"/>
          </ac:spMkLst>
        </pc:spChg>
        <pc:spChg chg="add del mod">
          <ac:chgData name="Padhye, Sushant (padhyesm)" userId="386e5e97-3b30-4100-9c5f-ea8688cf407e" providerId="ADAL" clId="{4865C81A-A1B5-420F-8CE3-8F7FE0741EE0}" dt="2023-08-15T18:15:12.203" v="4067" actId="478"/>
          <ac:spMkLst>
            <pc:docMk/>
            <pc:sldMk cId="3018221081" sldId="265"/>
            <ac:spMk id="11" creationId="{AFA8B720-673C-B239-4140-2B08DE86F81F}"/>
          </ac:spMkLst>
        </pc:spChg>
        <pc:spChg chg="del mod">
          <ac:chgData name="Padhye, Sushant (padhyesm)" userId="386e5e97-3b30-4100-9c5f-ea8688cf407e" providerId="ADAL" clId="{4865C81A-A1B5-420F-8CE3-8F7FE0741EE0}" dt="2023-08-15T18:08:29.407" v="3931" actId="478"/>
          <ac:spMkLst>
            <pc:docMk/>
            <pc:sldMk cId="3018221081" sldId="265"/>
            <ac:spMk id="12" creationId="{F01E3762-95E6-EE15-6ECA-8A683B1F1AB6}"/>
          </ac:spMkLst>
        </pc:spChg>
        <pc:spChg chg="add mod">
          <ac:chgData name="Padhye, Sushant (padhyesm)" userId="386e5e97-3b30-4100-9c5f-ea8688cf407e" providerId="ADAL" clId="{4865C81A-A1B5-420F-8CE3-8F7FE0741EE0}" dt="2023-08-15T18:08:57.322" v="3986" actId="14100"/>
          <ac:spMkLst>
            <pc:docMk/>
            <pc:sldMk cId="3018221081" sldId="265"/>
            <ac:spMk id="13" creationId="{0ABD3737-04D2-7150-995A-0D2F84B308F9}"/>
          </ac:spMkLst>
        </pc:spChg>
        <pc:spChg chg="add mod">
          <ac:chgData name="Padhye, Sushant (padhyesm)" userId="386e5e97-3b30-4100-9c5f-ea8688cf407e" providerId="ADAL" clId="{4865C81A-A1B5-420F-8CE3-8F7FE0741EE0}" dt="2023-08-15T18:08:58.878" v="3988" actId="1076"/>
          <ac:spMkLst>
            <pc:docMk/>
            <pc:sldMk cId="3018221081" sldId="265"/>
            <ac:spMk id="14" creationId="{385947EB-37AF-60E7-2940-8F6BD4DECB60}"/>
          </ac:spMkLst>
        </pc:spChg>
        <pc:spChg chg="add del mod">
          <ac:chgData name="Padhye, Sushant (padhyesm)" userId="386e5e97-3b30-4100-9c5f-ea8688cf407e" providerId="ADAL" clId="{4865C81A-A1B5-420F-8CE3-8F7FE0741EE0}" dt="2023-08-15T18:09:04.112" v="3990" actId="478"/>
          <ac:spMkLst>
            <pc:docMk/>
            <pc:sldMk cId="3018221081" sldId="265"/>
            <ac:spMk id="16" creationId="{3E84AAD0-276D-9892-380A-C0D821F398F1}"/>
          </ac:spMkLst>
        </pc:spChg>
        <pc:spChg chg="add mod">
          <ac:chgData name="Padhye, Sushant (padhyesm)" userId="386e5e97-3b30-4100-9c5f-ea8688cf407e" providerId="ADAL" clId="{4865C81A-A1B5-420F-8CE3-8F7FE0741EE0}" dt="2023-08-15T18:15:18.330" v="4078" actId="20577"/>
          <ac:spMkLst>
            <pc:docMk/>
            <pc:sldMk cId="3018221081" sldId="265"/>
            <ac:spMk id="18" creationId="{AF3BDF95-7CAC-09F3-C041-C671E6C25E0D}"/>
          </ac:spMkLst>
        </pc:spChg>
        <pc:grpChg chg="add mod">
          <ac:chgData name="Padhye, Sushant (padhyesm)" userId="386e5e97-3b30-4100-9c5f-ea8688cf407e" providerId="ADAL" clId="{4865C81A-A1B5-420F-8CE3-8F7FE0741EE0}" dt="2023-08-15T18:09:57.672" v="3992" actId="1076"/>
          <ac:grpSpMkLst>
            <pc:docMk/>
            <pc:sldMk cId="3018221081" sldId="265"/>
            <ac:grpSpMk id="17" creationId="{8A385DB5-9BF5-5084-E4CF-40A243DE00F6}"/>
          </ac:grpSpMkLst>
        </pc:grpChg>
        <pc:picChg chg="mod">
          <ac:chgData name="Padhye, Sushant (padhyesm)" userId="386e5e97-3b30-4100-9c5f-ea8688cf407e" providerId="ADAL" clId="{4865C81A-A1B5-420F-8CE3-8F7FE0741EE0}" dt="2023-08-15T18:10:07.789" v="3994" actId="14100"/>
          <ac:picMkLst>
            <pc:docMk/>
            <pc:sldMk cId="3018221081" sldId="265"/>
            <ac:picMk id="1026" creationId="{6BD07EB7-801F-39DC-1A54-3F13F4283952}"/>
          </ac:picMkLst>
        </pc:picChg>
        <pc:picChg chg="mod">
          <ac:chgData name="Padhye, Sushant (padhyesm)" userId="386e5e97-3b30-4100-9c5f-ea8688cf407e" providerId="ADAL" clId="{4865C81A-A1B5-420F-8CE3-8F7FE0741EE0}" dt="2023-08-15T18:09:57.672" v="3992" actId="1076"/>
          <ac:picMkLst>
            <pc:docMk/>
            <pc:sldMk cId="3018221081" sldId="265"/>
            <ac:picMk id="1028" creationId="{7B2ECE6A-9437-5B2F-BB98-872E0E20B460}"/>
          </ac:picMkLst>
        </pc:picChg>
      </pc:sldChg>
      <pc:sldChg chg="addSp delSp modSp mod modAnim">
        <pc:chgData name="Padhye, Sushant (padhyesm)" userId="386e5e97-3b30-4100-9c5f-ea8688cf407e" providerId="ADAL" clId="{4865C81A-A1B5-420F-8CE3-8F7FE0741EE0}" dt="2023-08-15T20:45:27.433" v="4310" actId="1076"/>
        <pc:sldMkLst>
          <pc:docMk/>
          <pc:sldMk cId="4038458966" sldId="266"/>
        </pc:sldMkLst>
        <pc:spChg chg="del mod">
          <ac:chgData name="Padhye, Sushant (padhyesm)" userId="386e5e97-3b30-4100-9c5f-ea8688cf407e" providerId="ADAL" clId="{4865C81A-A1B5-420F-8CE3-8F7FE0741EE0}" dt="2023-08-15T17:17:54.800" v="3747" actId="478"/>
          <ac:spMkLst>
            <pc:docMk/>
            <pc:sldMk cId="4038458966" sldId="266"/>
            <ac:spMk id="2" creationId="{1644A9CD-E9F1-E79D-D6F1-2D6C58EC5387}"/>
          </ac:spMkLst>
        </pc:spChg>
        <pc:spChg chg="mod">
          <ac:chgData name="Padhye, Sushant (padhyesm)" userId="386e5e97-3b30-4100-9c5f-ea8688cf407e" providerId="ADAL" clId="{4865C81A-A1B5-420F-8CE3-8F7FE0741EE0}" dt="2023-08-15T17:04:12.220" v="3552" actId="1076"/>
          <ac:spMkLst>
            <pc:docMk/>
            <pc:sldMk cId="4038458966" sldId="266"/>
            <ac:spMk id="3" creationId="{FF167D2D-6EEE-A3D5-4422-4474F2BD2437}"/>
          </ac:spMkLst>
        </pc:spChg>
        <pc:spChg chg="add mod">
          <ac:chgData name="Padhye, Sushant (padhyesm)" userId="386e5e97-3b30-4100-9c5f-ea8688cf407e" providerId="ADAL" clId="{4865C81A-A1B5-420F-8CE3-8F7FE0741EE0}" dt="2023-08-15T04:49:51.653" v="1330" actId="164"/>
          <ac:spMkLst>
            <pc:docMk/>
            <pc:sldMk cId="4038458966" sldId="266"/>
            <ac:spMk id="5" creationId="{F3B62E81-1236-2CA8-35D4-9A114A850488}"/>
          </ac:spMkLst>
        </pc:spChg>
        <pc:spChg chg="add mod">
          <ac:chgData name="Padhye, Sushant (padhyesm)" userId="386e5e97-3b30-4100-9c5f-ea8688cf407e" providerId="ADAL" clId="{4865C81A-A1B5-420F-8CE3-8F7FE0741EE0}" dt="2023-08-15T04:49:23.121" v="1325" actId="164"/>
          <ac:spMkLst>
            <pc:docMk/>
            <pc:sldMk cId="4038458966" sldId="266"/>
            <ac:spMk id="6" creationId="{02104185-53BC-66E4-DFE6-BFF72658972D}"/>
          </ac:spMkLst>
        </pc:spChg>
        <pc:spChg chg="add del mod">
          <ac:chgData name="Padhye, Sushant (padhyesm)" userId="386e5e97-3b30-4100-9c5f-ea8688cf407e" providerId="ADAL" clId="{4865C81A-A1B5-420F-8CE3-8F7FE0741EE0}" dt="2023-08-15T04:49:03.841" v="1316" actId="478"/>
          <ac:spMkLst>
            <pc:docMk/>
            <pc:sldMk cId="4038458966" sldId="266"/>
            <ac:spMk id="7" creationId="{37A7E689-C99A-91D5-8E5E-213B8142671B}"/>
          </ac:spMkLst>
        </pc:spChg>
        <pc:spChg chg="add del mod">
          <ac:chgData name="Padhye, Sushant (padhyesm)" userId="386e5e97-3b30-4100-9c5f-ea8688cf407e" providerId="ADAL" clId="{4865C81A-A1B5-420F-8CE3-8F7FE0741EE0}" dt="2023-08-15T18:04:31.441" v="3750" actId="478"/>
          <ac:spMkLst>
            <pc:docMk/>
            <pc:sldMk cId="4038458966" sldId="266"/>
            <ac:spMk id="7" creationId="{686660DC-8C63-A94C-3A98-48F9EAF518B3}"/>
          </ac:spMkLst>
        </pc:spChg>
        <pc:spChg chg="add del mod">
          <ac:chgData name="Padhye, Sushant (padhyesm)" userId="386e5e97-3b30-4100-9c5f-ea8688cf407e" providerId="ADAL" clId="{4865C81A-A1B5-420F-8CE3-8F7FE0741EE0}" dt="2023-08-15T18:07:03.561" v="3867" actId="478"/>
          <ac:spMkLst>
            <pc:docMk/>
            <pc:sldMk cId="4038458966" sldId="266"/>
            <ac:spMk id="9" creationId="{C4A54246-5507-C5DF-95FF-FD648242628C}"/>
          </ac:spMkLst>
        </pc:spChg>
        <pc:spChg chg="mod">
          <ac:chgData name="Padhye, Sushant (padhyesm)" userId="386e5e97-3b30-4100-9c5f-ea8688cf407e" providerId="ADAL" clId="{4865C81A-A1B5-420F-8CE3-8F7FE0741EE0}" dt="2023-08-15T17:04:12.220" v="3552" actId="1076"/>
          <ac:spMkLst>
            <pc:docMk/>
            <pc:sldMk cId="4038458966" sldId="266"/>
            <ac:spMk id="12" creationId="{F01E3762-95E6-EE15-6ECA-8A683B1F1AB6}"/>
          </ac:spMkLst>
        </pc:spChg>
        <pc:spChg chg="add mod">
          <ac:chgData name="Padhye, Sushant (padhyesm)" userId="386e5e97-3b30-4100-9c5f-ea8688cf407e" providerId="ADAL" clId="{4865C81A-A1B5-420F-8CE3-8F7FE0741EE0}" dt="2023-08-15T20:44:51.754" v="4268" actId="1076"/>
          <ac:spMkLst>
            <pc:docMk/>
            <pc:sldMk cId="4038458966" sldId="266"/>
            <ac:spMk id="13" creationId="{691BDF4C-6942-6B3E-AED5-5F3A205C2502}"/>
          </ac:spMkLst>
        </pc:spChg>
        <pc:spChg chg="add mod">
          <ac:chgData name="Padhye, Sushant (padhyesm)" userId="386e5e97-3b30-4100-9c5f-ea8688cf407e" providerId="ADAL" clId="{4865C81A-A1B5-420F-8CE3-8F7FE0741EE0}" dt="2023-08-15T20:45:27.433" v="4310" actId="1076"/>
          <ac:spMkLst>
            <pc:docMk/>
            <pc:sldMk cId="4038458966" sldId="266"/>
            <ac:spMk id="14" creationId="{1C8815AB-E26E-9327-C4D5-213E9D50989D}"/>
          </ac:spMkLst>
        </pc:spChg>
        <pc:spChg chg="add mod">
          <ac:chgData name="Padhye, Sushant (padhyesm)" userId="386e5e97-3b30-4100-9c5f-ea8688cf407e" providerId="ADAL" clId="{4865C81A-A1B5-420F-8CE3-8F7FE0741EE0}" dt="2023-08-15T04:52:00.197" v="1491" actId="164"/>
          <ac:spMkLst>
            <pc:docMk/>
            <pc:sldMk cId="4038458966" sldId="266"/>
            <ac:spMk id="15" creationId="{2C2A27F4-EF6B-9727-C757-C948B1307781}"/>
          </ac:spMkLst>
        </pc:spChg>
        <pc:spChg chg="add mod">
          <ac:chgData name="Padhye, Sushant (padhyesm)" userId="386e5e97-3b30-4100-9c5f-ea8688cf407e" providerId="ADAL" clId="{4865C81A-A1B5-420F-8CE3-8F7FE0741EE0}" dt="2023-08-15T04:52:00.197" v="1491" actId="164"/>
          <ac:spMkLst>
            <pc:docMk/>
            <pc:sldMk cId="4038458966" sldId="266"/>
            <ac:spMk id="16" creationId="{A5DD2A22-0957-A79C-E994-B7DF565C0954}"/>
          </ac:spMkLst>
        </pc:spChg>
        <pc:spChg chg="add del mod">
          <ac:chgData name="Padhye, Sushant (padhyesm)" userId="386e5e97-3b30-4100-9c5f-ea8688cf407e" providerId="ADAL" clId="{4865C81A-A1B5-420F-8CE3-8F7FE0741EE0}" dt="2023-08-15T18:07:05.385" v="3869" actId="478"/>
          <ac:spMkLst>
            <pc:docMk/>
            <pc:sldMk cId="4038458966" sldId="266"/>
            <ac:spMk id="18" creationId="{E88DF866-5304-6CDC-8732-6E7D4FCA6C9C}"/>
          </ac:spMkLst>
        </pc:spChg>
        <pc:spChg chg="mod">
          <ac:chgData name="Padhye, Sushant (padhyesm)" userId="386e5e97-3b30-4100-9c5f-ea8688cf407e" providerId="ADAL" clId="{4865C81A-A1B5-420F-8CE3-8F7FE0741EE0}" dt="2023-08-15T04:51:43.071" v="1485"/>
          <ac:spMkLst>
            <pc:docMk/>
            <pc:sldMk cId="4038458966" sldId="266"/>
            <ac:spMk id="19" creationId="{8548E927-43CF-9596-CAEA-6D0CCB8DF00F}"/>
          </ac:spMkLst>
        </pc:spChg>
        <pc:spChg chg="add mod">
          <ac:chgData name="Padhye, Sushant (padhyesm)" userId="386e5e97-3b30-4100-9c5f-ea8688cf407e" providerId="ADAL" clId="{4865C81A-A1B5-420F-8CE3-8F7FE0741EE0}" dt="2023-08-15T18:15:00.732" v="4066" actId="1038"/>
          <ac:spMkLst>
            <pc:docMk/>
            <pc:sldMk cId="4038458966" sldId="266"/>
            <ac:spMk id="19" creationId="{DDA3DB83-925C-17F7-AF6D-C746FB1CAF8E}"/>
          </ac:spMkLst>
        </pc:spChg>
        <pc:spChg chg="add mod">
          <ac:chgData name="Padhye, Sushant (padhyesm)" userId="386e5e97-3b30-4100-9c5f-ea8688cf407e" providerId="ADAL" clId="{4865C81A-A1B5-420F-8CE3-8F7FE0741EE0}" dt="2023-08-15T04:52:00.197" v="1491" actId="164"/>
          <ac:spMkLst>
            <pc:docMk/>
            <pc:sldMk cId="4038458966" sldId="266"/>
            <ac:spMk id="20" creationId="{8764B752-9F90-2C1E-28DC-CA2D34C2D412}"/>
          </ac:spMkLst>
        </pc:spChg>
        <pc:grpChg chg="add mod">
          <ac:chgData name="Padhye, Sushant (padhyesm)" userId="386e5e97-3b30-4100-9c5f-ea8688cf407e" providerId="ADAL" clId="{4865C81A-A1B5-420F-8CE3-8F7FE0741EE0}" dt="2023-08-15T04:52:00.197" v="1491" actId="164"/>
          <ac:grpSpMkLst>
            <pc:docMk/>
            <pc:sldMk cId="4038458966" sldId="266"/>
            <ac:grpSpMk id="8" creationId="{FCE5DADC-73F6-35D5-2C1B-38782213B4C6}"/>
          </ac:grpSpMkLst>
        </pc:grpChg>
        <pc:grpChg chg="add mod">
          <ac:chgData name="Padhye, Sushant (padhyesm)" userId="386e5e97-3b30-4100-9c5f-ea8688cf407e" providerId="ADAL" clId="{4865C81A-A1B5-420F-8CE3-8F7FE0741EE0}" dt="2023-08-15T20:44:53.558" v="4269" actId="1076"/>
          <ac:grpSpMkLst>
            <pc:docMk/>
            <pc:sldMk cId="4038458966" sldId="266"/>
            <ac:grpSpMk id="11" creationId="{9CAD678F-D4C7-3F5D-C582-B5E94A2A0AB4}"/>
          </ac:grpSpMkLst>
        </pc:grpChg>
        <pc:grpChg chg="add del mod">
          <ac:chgData name="Padhye, Sushant (padhyesm)" userId="386e5e97-3b30-4100-9c5f-ea8688cf407e" providerId="ADAL" clId="{4865C81A-A1B5-420F-8CE3-8F7FE0741EE0}" dt="2023-08-15T04:51:44.712" v="1486" actId="478"/>
          <ac:grpSpMkLst>
            <pc:docMk/>
            <pc:sldMk cId="4038458966" sldId="266"/>
            <ac:grpSpMk id="17" creationId="{C922C50A-E4B1-B118-7019-9CA8155D97B7}"/>
          </ac:grpSpMkLst>
        </pc:grpChg>
        <pc:grpChg chg="add mod">
          <ac:chgData name="Padhye, Sushant (padhyesm)" userId="386e5e97-3b30-4100-9c5f-ea8688cf407e" providerId="ADAL" clId="{4865C81A-A1B5-420F-8CE3-8F7FE0741EE0}" dt="2023-08-15T04:52:00.197" v="1491" actId="164"/>
          <ac:grpSpMkLst>
            <pc:docMk/>
            <pc:sldMk cId="4038458966" sldId="266"/>
            <ac:grpSpMk id="21" creationId="{637D1EDE-2C26-9B12-2E27-E6F437A672AD}"/>
          </ac:grpSpMkLst>
        </pc:grpChg>
        <pc:picChg chg="mod">
          <ac:chgData name="Padhye, Sushant (padhyesm)" userId="386e5e97-3b30-4100-9c5f-ea8688cf407e" providerId="ADAL" clId="{4865C81A-A1B5-420F-8CE3-8F7FE0741EE0}" dt="2023-08-15T04:49:51.653" v="1330" actId="164"/>
          <ac:picMkLst>
            <pc:docMk/>
            <pc:sldMk cId="4038458966" sldId="266"/>
            <ac:picMk id="4" creationId="{57F2B6CB-F504-0013-03F3-26DEBE9D8569}"/>
          </ac:picMkLst>
        </pc:picChg>
        <pc:picChg chg="del">
          <ac:chgData name="Padhye, Sushant (padhyesm)" userId="386e5e97-3b30-4100-9c5f-ea8688cf407e" providerId="ADAL" clId="{4865C81A-A1B5-420F-8CE3-8F7FE0741EE0}" dt="2023-08-15T04:49:04.122" v="1317" actId="478"/>
          <ac:picMkLst>
            <pc:docMk/>
            <pc:sldMk cId="4038458966" sldId="266"/>
            <ac:picMk id="9" creationId="{C4C79CEF-B4BC-F5CD-EEE6-4333035301D6}"/>
          </ac:picMkLst>
        </pc:picChg>
        <pc:picChg chg="mod">
          <ac:chgData name="Padhye, Sushant (padhyesm)" userId="386e5e97-3b30-4100-9c5f-ea8688cf407e" providerId="ADAL" clId="{4865C81A-A1B5-420F-8CE3-8F7FE0741EE0}" dt="2023-08-15T04:49:23.121" v="1325" actId="164"/>
          <ac:picMkLst>
            <pc:docMk/>
            <pc:sldMk cId="4038458966" sldId="266"/>
            <ac:picMk id="10" creationId="{2591BFC1-B542-72C8-97CB-A6EC75EBA9FB}"/>
          </ac:picMkLst>
        </pc:picChg>
        <pc:picChg chg="mod">
          <ac:chgData name="Padhye, Sushant (padhyesm)" userId="386e5e97-3b30-4100-9c5f-ea8688cf407e" providerId="ADAL" clId="{4865C81A-A1B5-420F-8CE3-8F7FE0741EE0}" dt="2023-08-15T04:51:43.071" v="1485"/>
          <ac:picMkLst>
            <pc:docMk/>
            <pc:sldMk cId="4038458966" sldId="266"/>
            <ac:picMk id="18" creationId="{1D7240AF-5D44-C005-E342-58672014B0DF}"/>
          </ac:picMkLst>
        </pc:picChg>
      </pc:sldChg>
      <pc:sldChg chg="addSp delSp modSp mod">
        <pc:chgData name="Padhye, Sushant (padhyesm)" userId="386e5e97-3b30-4100-9c5f-ea8688cf407e" providerId="ADAL" clId="{4865C81A-A1B5-420F-8CE3-8F7FE0741EE0}" dt="2023-08-15T18:15:48.935" v="4092" actId="947"/>
        <pc:sldMkLst>
          <pc:docMk/>
          <pc:sldMk cId="3276898141" sldId="267"/>
        </pc:sldMkLst>
        <pc:spChg chg="del mod">
          <ac:chgData name="Padhye, Sushant (padhyesm)" userId="386e5e97-3b30-4100-9c5f-ea8688cf407e" providerId="ADAL" clId="{4865C81A-A1B5-420F-8CE3-8F7FE0741EE0}" dt="2023-08-15T18:06:12.791" v="3844" actId="478"/>
          <ac:spMkLst>
            <pc:docMk/>
            <pc:sldMk cId="3276898141" sldId="267"/>
            <ac:spMk id="2" creationId="{1644A9CD-E9F1-E79D-D6F1-2D6C58EC5387}"/>
          </ac:spMkLst>
        </pc:spChg>
        <pc:spChg chg="del mod">
          <ac:chgData name="Padhye, Sushant (padhyesm)" userId="386e5e97-3b30-4100-9c5f-ea8688cf407e" providerId="ADAL" clId="{4865C81A-A1B5-420F-8CE3-8F7FE0741EE0}" dt="2023-08-15T18:10:51.254" v="4000" actId="478"/>
          <ac:spMkLst>
            <pc:docMk/>
            <pc:sldMk cId="3276898141" sldId="267"/>
            <ac:spMk id="3" creationId="{FF167D2D-6EEE-A3D5-4422-4474F2BD2437}"/>
          </ac:spMkLst>
        </pc:spChg>
        <pc:spChg chg="mod">
          <ac:chgData name="Padhye, Sushant (padhyesm)" userId="386e5e97-3b30-4100-9c5f-ea8688cf407e" providerId="ADAL" clId="{4865C81A-A1B5-420F-8CE3-8F7FE0741EE0}" dt="2023-08-15T14:55:38.583" v="1588" actId="164"/>
          <ac:spMkLst>
            <pc:docMk/>
            <pc:sldMk cId="3276898141" sldId="267"/>
            <ac:spMk id="4" creationId="{C18039D5-386F-FFCB-FBA4-DBAB4D25FCA8}"/>
          </ac:spMkLst>
        </pc:spChg>
        <pc:spChg chg="add mod">
          <ac:chgData name="Padhye, Sushant (padhyesm)" userId="386e5e97-3b30-4100-9c5f-ea8688cf407e" providerId="ADAL" clId="{4865C81A-A1B5-420F-8CE3-8F7FE0741EE0}" dt="2023-08-15T17:17:03.092" v="3740" actId="1076"/>
          <ac:spMkLst>
            <pc:docMk/>
            <pc:sldMk cId="3276898141" sldId="267"/>
            <ac:spMk id="5" creationId="{43FE002B-3AC8-957B-E12E-8D3BD231789B}"/>
          </ac:spMkLst>
        </pc:spChg>
        <pc:spChg chg="del mod">
          <ac:chgData name="Padhye, Sushant (padhyesm)" userId="386e5e97-3b30-4100-9c5f-ea8688cf407e" providerId="ADAL" clId="{4865C81A-A1B5-420F-8CE3-8F7FE0741EE0}" dt="2023-08-15T18:10:51.254" v="4000" actId="478"/>
          <ac:spMkLst>
            <pc:docMk/>
            <pc:sldMk cId="3276898141" sldId="267"/>
            <ac:spMk id="12" creationId="{F01E3762-95E6-EE15-6ECA-8A683B1F1AB6}"/>
          </ac:spMkLst>
        </pc:spChg>
        <pc:spChg chg="add mod">
          <ac:chgData name="Padhye, Sushant (padhyesm)" userId="386e5e97-3b30-4100-9c5f-ea8688cf407e" providerId="ADAL" clId="{4865C81A-A1B5-420F-8CE3-8F7FE0741EE0}" dt="2023-08-15T17:16:57.898" v="3739" actId="1076"/>
          <ac:spMkLst>
            <pc:docMk/>
            <pc:sldMk cId="3276898141" sldId="267"/>
            <ac:spMk id="13" creationId="{B4C60222-0426-D0BE-8D37-6E863EFCAFA4}"/>
          </ac:spMkLst>
        </pc:spChg>
        <pc:spChg chg="add mod">
          <ac:chgData name="Padhye, Sushant (padhyesm)" userId="386e5e97-3b30-4100-9c5f-ea8688cf407e" providerId="ADAL" clId="{4865C81A-A1B5-420F-8CE3-8F7FE0741EE0}" dt="2023-08-15T17:15:17.732" v="3720" actId="1076"/>
          <ac:spMkLst>
            <pc:docMk/>
            <pc:sldMk cId="3276898141" sldId="267"/>
            <ac:spMk id="14" creationId="{A5C999BE-3EE0-F639-72FC-29B83A3131AE}"/>
          </ac:spMkLst>
        </pc:spChg>
        <pc:spChg chg="add del mod">
          <ac:chgData name="Padhye, Sushant (padhyesm)" userId="386e5e97-3b30-4100-9c5f-ea8688cf407e" providerId="ADAL" clId="{4865C81A-A1B5-420F-8CE3-8F7FE0741EE0}" dt="2023-08-15T18:15:37.188" v="4087" actId="478"/>
          <ac:spMkLst>
            <pc:docMk/>
            <pc:sldMk cId="3276898141" sldId="267"/>
            <ac:spMk id="15" creationId="{3337CCEE-9DCD-1DD6-9FD2-CD62445A1573}"/>
          </ac:spMkLst>
        </pc:spChg>
        <pc:spChg chg="add del mod">
          <ac:chgData name="Padhye, Sushant (padhyesm)" userId="386e5e97-3b30-4100-9c5f-ea8688cf407e" providerId="ADAL" clId="{4865C81A-A1B5-420F-8CE3-8F7FE0741EE0}" dt="2023-08-15T18:11:11.746" v="4051" actId="478"/>
          <ac:spMkLst>
            <pc:docMk/>
            <pc:sldMk cId="3276898141" sldId="267"/>
            <ac:spMk id="17" creationId="{E1180949-8B86-FAFC-804E-4001895B0202}"/>
          </ac:spMkLst>
        </pc:spChg>
        <pc:spChg chg="add mod">
          <ac:chgData name="Padhye, Sushant (padhyesm)" userId="386e5e97-3b30-4100-9c5f-ea8688cf407e" providerId="ADAL" clId="{4865C81A-A1B5-420F-8CE3-8F7FE0741EE0}" dt="2023-08-15T18:11:16.796" v="4052" actId="14100"/>
          <ac:spMkLst>
            <pc:docMk/>
            <pc:sldMk cId="3276898141" sldId="267"/>
            <ac:spMk id="18" creationId="{8D0373A6-B1DD-11C0-CFA2-2CC9FD5063AA}"/>
          </ac:spMkLst>
        </pc:spChg>
        <pc:spChg chg="add mod">
          <ac:chgData name="Padhye, Sushant (padhyesm)" userId="386e5e97-3b30-4100-9c5f-ea8688cf407e" providerId="ADAL" clId="{4865C81A-A1B5-420F-8CE3-8F7FE0741EE0}" dt="2023-08-15T18:11:07.083" v="4050" actId="20577"/>
          <ac:spMkLst>
            <pc:docMk/>
            <pc:sldMk cId="3276898141" sldId="267"/>
            <ac:spMk id="19" creationId="{3EFCA022-F730-E46F-130D-BE8747E75EBB}"/>
          </ac:spMkLst>
        </pc:spChg>
        <pc:spChg chg="add mod">
          <ac:chgData name="Padhye, Sushant (padhyesm)" userId="386e5e97-3b30-4100-9c5f-ea8688cf407e" providerId="ADAL" clId="{4865C81A-A1B5-420F-8CE3-8F7FE0741EE0}" dt="2023-08-15T18:15:48.935" v="4092" actId="947"/>
          <ac:spMkLst>
            <pc:docMk/>
            <pc:sldMk cId="3276898141" sldId="267"/>
            <ac:spMk id="20" creationId="{D686E80E-1DDA-85DE-771B-16E1A1E9B2D1}"/>
          </ac:spMkLst>
        </pc:spChg>
        <pc:grpChg chg="mod">
          <ac:chgData name="Padhye, Sushant (padhyesm)" userId="386e5e97-3b30-4100-9c5f-ea8688cf407e" providerId="ADAL" clId="{4865C81A-A1B5-420F-8CE3-8F7FE0741EE0}" dt="2023-08-15T14:55:38.583" v="1588" actId="164"/>
          <ac:grpSpMkLst>
            <pc:docMk/>
            <pc:sldMk cId="3276898141" sldId="267"/>
            <ac:grpSpMk id="9" creationId="{325DB1AE-C54B-0177-7B8E-45C603FB72CE}"/>
          </ac:grpSpMkLst>
        </pc:grpChg>
        <pc:grpChg chg="add mod">
          <ac:chgData name="Padhye, Sushant (padhyesm)" userId="386e5e97-3b30-4100-9c5f-ea8688cf407e" providerId="ADAL" clId="{4865C81A-A1B5-420F-8CE3-8F7FE0741EE0}" dt="2023-08-15T17:15:56.867" v="3724" actId="1076"/>
          <ac:grpSpMkLst>
            <pc:docMk/>
            <pc:sldMk cId="3276898141" sldId="267"/>
            <ac:grpSpMk id="11" creationId="{6700654C-7BB2-2992-A6BD-6C3B4483D873}"/>
          </ac:grpSpMkLst>
        </pc:grpChg>
        <pc:picChg chg="mod">
          <ac:chgData name="Padhye, Sushant (padhyesm)" userId="386e5e97-3b30-4100-9c5f-ea8688cf407e" providerId="ADAL" clId="{4865C81A-A1B5-420F-8CE3-8F7FE0741EE0}" dt="2023-08-15T17:15:45.727" v="3723" actId="14100"/>
          <ac:picMkLst>
            <pc:docMk/>
            <pc:sldMk cId="3276898141" sldId="267"/>
            <ac:picMk id="6" creationId="{0EF74C91-8D71-2121-3FC0-B9196F6C8128}"/>
          </ac:picMkLst>
        </pc:picChg>
        <pc:picChg chg="mod">
          <ac:chgData name="Padhye, Sushant (padhyesm)" userId="386e5e97-3b30-4100-9c5f-ea8688cf407e" providerId="ADAL" clId="{4865C81A-A1B5-420F-8CE3-8F7FE0741EE0}" dt="2023-08-15T17:16:08.638" v="3727" actId="14100"/>
          <ac:picMkLst>
            <pc:docMk/>
            <pc:sldMk cId="3276898141" sldId="267"/>
            <ac:picMk id="10" creationId="{C6436DB5-D742-9177-2B24-2E41C570E801}"/>
          </ac:picMkLst>
        </pc:picChg>
      </pc:sldChg>
      <pc:sldChg chg="addSp delSp modSp add mod ord setBg modAnim">
        <pc:chgData name="Padhye, Sushant (padhyesm)" userId="386e5e97-3b30-4100-9c5f-ea8688cf407e" providerId="ADAL" clId="{4865C81A-A1B5-420F-8CE3-8F7FE0741EE0}" dt="2023-08-15T18:31:08.939" v="4132"/>
        <pc:sldMkLst>
          <pc:docMk/>
          <pc:sldMk cId="3257377317" sldId="268"/>
        </pc:sldMkLst>
        <pc:spChg chg="del mod">
          <ac:chgData name="Padhye, Sushant (padhyesm)" userId="386e5e97-3b30-4100-9c5f-ea8688cf407e" providerId="ADAL" clId="{4865C81A-A1B5-420F-8CE3-8F7FE0741EE0}" dt="2023-08-15T18:14:20.252" v="4061" actId="478"/>
          <ac:spMkLst>
            <pc:docMk/>
            <pc:sldMk cId="3257377317" sldId="268"/>
            <ac:spMk id="2" creationId="{1644A9CD-E9F1-E79D-D6F1-2D6C58EC5387}"/>
          </ac:spMkLst>
        </pc:spChg>
        <pc:spChg chg="add mod">
          <ac:chgData name="Padhye, Sushant (padhyesm)" userId="386e5e97-3b30-4100-9c5f-ea8688cf407e" providerId="ADAL" clId="{4865C81A-A1B5-420F-8CE3-8F7FE0741EE0}" dt="2023-08-15T17:08:34.830" v="3627" actId="404"/>
          <ac:spMkLst>
            <pc:docMk/>
            <pc:sldMk cId="3257377317" sldId="268"/>
            <ac:spMk id="3" creationId="{77231018-CE28-BDCA-503C-19F116CE1496}"/>
          </ac:spMkLst>
        </pc:spChg>
        <pc:spChg chg="add mod">
          <ac:chgData name="Padhye, Sushant (padhyesm)" userId="386e5e97-3b30-4100-9c5f-ea8688cf407e" providerId="ADAL" clId="{4865C81A-A1B5-420F-8CE3-8F7FE0741EE0}" dt="2023-08-15T17:08:34.830" v="3627" actId="404"/>
          <ac:spMkLst>
            <pc:docMk/>
            <pc:sldMk cId="3257377317" sldId="268"/>
            <ac:spMk id="7" creationId="{2A7A4442-E105-A199-B2AB-2006A74BDA82}"/>
          </ac:spMkLst>
        </pc:spChg>
        <pc:spChg chg="add mod">
          <ac:chgData name="Padhye, Sushant (padhyesm)" userId="386e5e97-3b30-4100-9c5f-ea8688cf407e" providerId="ADAL" clId="{4865C81A-A1B5-420F-8CE3-8F7FE0741EE0}" dt="2023-08-15T17:08:34.830" v="3627" actId="404"/>
          <ac:spMkLst>
            <pc:docMk/>
            <pc:sldMk cId="3257377317" sldId="268"/>
            <ac:spMk id="8" creationId="{42B78F6C-72E5-A9D0-167D-C306228CE707}"/>
          </ac:spMkLst>
        </pc:spChg>
        <pc:spChg chg="mod">
          <ac:chgData name="Padhye, Sushant (padhyesm)" userId="386e5e97-3b30-4100-9c5f-ea8688cf407e" providerId="ADAL" clId="{4865C81A-A1B5-420F-8CE3-8F7FE0741EE0}" dt="2023-08-15T17:09:09.826" v="3631" actId="1076"/>
          <ac:spMkLst>
            <pc:docMk/>
            <pc:sldMk cId="3257377317" sldId="268"/>
            <ac:spMk id="9" creationId="{D8AF92C5-A0B7-A35F-131E-1CD0865FD6DE}"/>
          </ac:spMkLst>
        </pc:spChg>
        <pc:spChg chg="mod">
          <ac:chgData name="Padhye, Sushant (padhyesm)" userId="386e5e97-3b30-4100-9c5f-ea8688cf407e" providerId="ADAL" clId="{4865C81A-A1B5-420F-8CE3-8F7FE0741EE0}" dt="2023-08-15T17:09:09.826" v="3631" actId="1076"/>
          <ac:spMkLst>
            <pc:docMk/>
            <pc:sldMk cId="3257377317" sldId="268"/>
            <ac:spMk id="10" creationId="{42D71EF6-B73C-61FB-F6B1-F76F4D4E2C51}"/>
          </ac:spMkLst>
        </pc:spChg>
        <pc:spChg chg="mod">
          <ac:chgData name="Padhye, Sushant (padhyesm)" userId="386e5e97-3b30-4100-9c5f-ea8688cf407e" providerId="ADAL" clId="{4865C81A-A1B5-420F-8CE3-8F7FE0741EE0}" dt="2023-08-15T17:08:22.225" v="3621" actId="403"/>
          <ac:spMkLst>
            <pc:docMk/>
            <pc:sldMk cId="3257377317" sldId="268"/>
            <ac:spMk id="11" creationId="{992991F2-2AD1-1E19-5849-15DF1473B9E2}"/>
          </ac:spMkLst>
        </pc:spChg>
        <pc:spChg chg="mod">
          <ac:chgData name="Padhye, Sushant (padhyesm)" userId="386e5e97-3b30-4100-9c5f-ea8688cf407e" providerId="ADAL" clId="{4865C81A-A1B5-420F-8CE3-8F7FE0741EE0}" dt="2023-08-15T17:08:34.830" v="3627" actId="404"/>
          <ac:spMkLst>
            <pc:docMk/>
            <pc:sldMk cId="3257377317" sldId="268"/>
            <ac:spMk id="12" creationId="{E455FB2A-70E3-DF73-ED99-D5493D5FB06C}"/>
          </ac:spMkLst>
        </pc:spChg>
        <pc:spChg chg="mod">
          <ac:chgData name="Padhye, Sushant (padhyesm)" userId="386e5e97-3b30-4100-9c5f-ea8688cf407e" providerId="ADAL" clId="{4865C81A-A1B5-420F-8CE3-8F7FE0741EE0}" dt="2023-08-15T17:08:41.665" v="3628" actId="1076"/>
          <ac:spMkLst>
            <pc:docMk/>
            <pc:sldMk cId="3257377317" sldId="268"/>
            <ac:spMk id="13" creationId="{2AFCA673-77ED-C626-6430-F1B749B9D1AC}"/>
          </ac:spMkLst>
        </pc:spChg>
        <pc:spChg chg="mod">
          <ac:chgData name="Padhye, Sushant (padhyesm)" userId="386e5e97-3b30-4100-9c5f-ea8688cf407e" providerId="ADAL" clId="{4865C81A-A1B5-420F-8CE3-8F7FE0741EE0}" dt="2023-08-15T17:09:09.826" v="3631" actId="1076"/>
          <ac:spMkLst>
            <pc:docMk/>
            <pc:sldMk cId="3257377317" sldId="268"/>
            <ac:spMk id="14" creationId="{B244F403-084C-72E6-46AC-E35F8A87E1EE}"/>
          </ac:spMkLst>
        </pc:spChg>
        <pc:spChg chg="add del mod">
          <ac:chgData name="Padhye, Sushant (padhyesm)" userId="386e5e97-3b30-4100-9c5f-ea8688cf407e" providerId="ADAL" clId="{4865C81A-A1B5-420F-8CE3-8F7FE0741EE0}" dt="2023-08-15T18:14:21.856" v="4062" actId="478"/>
          <ac:spMkLst>
            <pc:docMk/>
            <pc:sldMk cId="3257377317" sldId="268"/>
            <ac:spMk id="17" creationId="{7F83ED43-C60E-1B52-688D-B42097BDD9F7}"/>
          </ac:spMkLst>
        </pc:spChg>
        <pc:spChg chg="add mod">
          <ac:chgData name="Padhye, Sushant (padhyesm)" userId="386e5e97-3b30-4100-9c5f-ea8688cf407e" providerId="ADAL" clId="{4865C81A-A1B5-420F-8CE3-8F7FE0741EE0}" dt="2023-08-15T18:14:25.596" v="4063"/>
          <ac:spMkLst>
            <pc:docMk/>
            <pc:sldMk cId="3257377317" sldId="268"/>
            <ac:spMk id="18" creationId="{38DE8F91-8E01-4576-1E59-5F62E3AC5AE6}"/>
          </ac:spMkLst>
        </pc:spChg>
        <pc:spChg chg="add">
          <ac:chgData name="Padhye, Sushant (padhyesm)" userId="386e5e97-3b30-4100-9c5f-ea8688cf407e" providerId="ADAL" clId="{4865C81A-A1B5-420F-8CE3-8F7FE0741EE0}" dt="2023-08-14T22:13:27.798" v="19" actId="26606"/>
          <ac:spMkLst>
            <pc:docMk/>
            <pc:sldMk cId="3257377317" sldId="268"/>
            <ac:spMk id="19" creationId="{1CE68C35-0307-4DBB-9BB2-51A0BC80F62A}"/>
          </ac:spMkLst>
        </pc:spChg>
        <pc:spChg chg="add">
          <ac:chgData name="Padhye, Sushant (padhyesm)" userId="386e5e97-3b30-4100-9c5f-ea8688cf407e" providerId="ADAL" clId="{4865C81A-A1B5-420F-8CE3-8F7FE0741EE0}" dt="2023-08-14T22:13:27.798" v="19" actId="26606"/>
          <ac:spMkLst>
            <pc:docMk/>
            <pc:sldMk cId="3257377317" sldId="268"/>
            <ac:spMk id="21" creationId="{B4461734-7A1F-4C43-9DD1-82961A9BC741}"/>
          </ac:spMkLst>
        </pc:spChg>
        <pc:spChg chg="add">
          <ac:chgData name="Padhye, Sushant (padhyesm)" userId="386e5e97-3b30-4100-9c5f-ea8688cf407e" providerId="ADAL" clId="{4865C81A-A1B5-420F-8CE3-8F7FE0741EE0}" dt="2023-08-14T22:13:27.798" v="19" actId="26606"/>
          <ac:spMkLst>
            <pc:docMk/>
            <pc:sldMk cId="3257377317" sldId="268"/>
            <ac:spMk id="23" creationId="{F76B182E-353C-4F09-98E3-D0D9D094A96C}"/>
          </ac:spMkLst>
        </pc:spChg>
        <pc:grpChg chg="add mod">
          <ac:chgData name="Padhye, Sushant (padhyesm)" userId="386e5e97-3b30-4100-9c5f-ea8688cf407e" providerId="ADAL" clId="{4865C81A-A1B5-420F-8CE3-8F7FE0741EE0}" dt="2023-08-15T00:44:44.309" v="852" actId="164"/>
          <ac:grpSpMkLst>
            <pc:docMk/>
            <pc:sldMk cId="3257377317" sldId="268"/>
            <ac:grpSpMk id="6" creationId="{798CDC8A-5E5E-F252-CFE4-088539DB8420}"/>
          </ac:grpSpMkLst>
        </pc:grpChg>
        <pc:grpChg chg="add mod">
          <ac:chgData name="Padhye, Sushant (padhyesm)" userId="386e5e97-3b30-4100-9c5f-ea8688cf407e" providerId="ADAL" clId="{4865C81A-A1B5-420F-8CE3-8F7FE0741EE0}" dt="2023-08-15T17:09:09.826" v="3631" actId="1076"/>
          <ac:grpSpMkLst>
            <pc:docMk/>
            <pc:sldMk cId="3257377317" sldId="268"/>
            <ac:grpSpMk id="15" creationId="{283EF81D-713D-CE16-1F7C-745A679474D5}"/>
          </ac:grpSpMkLst>
        </pc:grpChg>
        <pc:picChg chg="mod">
          <ac:chgData name="Padhye, Sushant (padhyesm)" userId="386e5e97-3b30-4100-9c5f-ea8688cf407e" providerId="ADAL" clId="{4865C81A-A1B5-420F-8CE3-8F7FE0741EE0}" dt="2023-08-14T22:19:21.541" v="89" actId="14100"/>
          <ac:picMkLst>
            <pc:docMk/>
            <pc:sldMk cId="3257377317" sldId="268"/>
            <ac:picMk id="4" creationId="{A364092F-6D04-5081-BB9A-D0D33F802604}"/>
          </ac:picMkLst>
        </pc:picChg>
        <pc:picChg chg="mod">
          <ac:chgData name="Padhye, Sushant (padhyesm)" userId="386e5e97-3b30-4100-9c5f-ea8688cf407e" providerId="ADAL" clId="{4865C81A-A1B5-420F-8CE3-8F7FE0741EE0}" dt="2023-08-15T17:09:09.826" v="3631" actId="1076"/>
          <ac:picMkLst>
            <pc:docMk/>
            <pc:sldMk cId="3257377317" sldId="268"/>
            <ac:picMk id="5" creationId="{EC8F6E65-BA2A-DA5A-EE5D-D9E25B0418B4}"/>
          </ac:picMkLst>
        </pc:picChg>
        <pc:cxnChg chg="add">
          <ac:chgData name="Padhye, Sushant (padhyesm)" userId="386e5e97-3b30-4100-9c5f-ea8688cf407e" providerId="ADAL" clId="{4865C81A-A1B5-420F-8CE3-8F7FE0741EE0}" dt="2023-08-14T22:13:27.798" v="19" actId="26606"/>
          <ac:cxnSpMkLst>
            <pc:docMk/>
            <pc:sldMk cId="3257377317" sldId="268"/>
            <ac:cxnSpMk id="25" creationId="{A32DD4E3-F3A5-479E-9FC8-93181F7ABFA2}"/>
          </ac:cxnSpMkLst>
        </pc:cxnChg>
        <pc:cxnChg chg="add">
          <ac:chgData name="Padhye, Sushant (padhyesm)" userId="386e5e97-3b30-4100-9c5f-ea8688cf407e" providerId="ADAL" clId="{4865C81A-A1B5-420F-8CE3-8F7FE0741EE0}" dt="2023-08-14T22:13:27.798" v="19" actId="26606"/>
          <ac:cxnSpMkLst>
            <pc:docMk/>
            <pc:sldMk cId="3257377317" sldId="268"/>
            <ac:cxnSpMk id="27" creationId="{A5C97BEA-9A67-4872-9526-42EECD54C01A}"/>
          </ac:cxnSpMkLst>
        </pc:cxnChg>
      </pc:sldChg>
      <pc:sldChg chg="addSp delSp modSp add mod setBg delDesignElem">
        <pc:chgData name="Padhye, Sushant (padhyesm)" userId="386e5e97-3b30-4100-9c5f-ea8688cf407e" providerId="ADAL" clId="{4865C81A-A1B5-420F-8CE3-8F7FE0741EE0}" dt="2023-08-15T18:04:47.418" v="3755" actId="255"/>
        <pc:sldMkLst>
          <pc:docMk/>
          <pc:sldMk cId="142280577" sldId="269"/>
        </pc:sldMkLst>
        <pc:spChg chg="del mod">
          <ac:chgData name="Padhye, Sushant (padhyesm)" userId="386e5e97-3b30-4100-9c5f-ea8688cf407e" providerId="ADAL" clId="{4865C81A-A1B5-420F-8CE3-8F7FE0741EE0}" dt="2023-08-15T17:09:36.401" v="3632" actId="478"/>
          <ac:spMkLst>
            <pc:docMk/>
            <pc:sldMk cId="142280577" sldId="269"/>
            <ac:spMk id="2" creationId="{1644A9CD-E9F1-E79D-D6F1-2D6C58EC5387}"/>
          </ac:spMkLst>
        </pc:spChg>
        <pc:spChg chg="add del mod">
          <ac:chgData name="Padhye, Sushant (padhyesm)" userId="386e5e97-3b30-4100-9c5f-ea8688cf407e" providerId="ADAL" clId="{4865C81A-A1B5-420F-8CE3-8F7FE0741EE0}" dt="2023-08-15T17:09:43.125" v="3633" actId="478"/>
          <ac:spMkLst>
            <pc:docMk/>
            <pc:sldMk cId="142280577" sldId="269"/>
            <ac:spMk id="4" creationId="{CC31D381-3614-C984-59B9-A13FE2B7FB32}"/>
          </ac:spMkLst>
        </pc:spChg>
        <pc:spChg chg="add mod">
          <ac:chgData name="Padhye, Sushant (padhyesm)" userId="386e5e97-3b30-4100-9c5f-ea8688cf407e" providerId="ADAL" clId="{4865C81A-A1B5-420F-8CE3-8F7FE0741EE0}" dt="2023-08-15T18:04:47.418" v="3755" actId="255"/>
          <ac:spMkLst>
            <pc:docMk/>
            <pc:sldMk cId="142280577" sldId="269"/>
            <ac:spMk id="5" creationId="{B423297E-B7BA-5D76-6079-87F75808B274}"/>
          </ac:spMkLst>
        </pc:spChg>
        <pc:spChg chg="mod">
          <ac:chgData name="Padhye, Sushant (padhyesm)" userId="386e5e97-3b30-4100-9c5f-ea8688cf407e" providerId="ADAL" clId="{4865C81A-A1B5-420F-8CE3-8F7FE0741EE0}" dt="2023-08-15T17:08:50.769" v="3629" actId="1076"/>
          <ac:spMkLst>
            <pc:docMk/>
            <pc:sldMk cId="142280577" sldId="269"/>
            <ac:spMk id="9" creationId="{D8AF92C5-A0B7-A35F-131E-1CD0865FD6DE}"/>
          </ac:spMkLst>
        </pc:spChg>
        <pc:spChg chg="mod">
          <ac:chgData name="Padhye, Sushant (padhyesm)" userId="386e5e97-3b30-4100-9c5f-ea8688cf407e" providerId="ADAL" clId="{4865C81A-A1B5-420F-8CE3-8F7FE0741EE0}" dt="2023-08-15T17:08:50.769" v="3629" actId="1076"/>
          <ac:spMkLst>
            <pc:docMk/>
            <pc:sldMk cId="142280577" sldId="269"/>
            <ac:spMk id="10" creationId="{42D71EF6-B73C-61FB-F6B1-F76F4D4E2C51}"/>
          </ac:spMkLst>
        </pc:spChg>
        <pc:spChg chg="del">
          <ac:chgData name="Padhye, Sushant (padhyesm)" userId="386e5e97-3b30-4100-9c5f-ea8688cf407e" providerId="ADAL" clId="{4865C81A-A1B5-420F-8CE3-8F7FE0741EE0}" dt="2023-08-14T22:20:40.873" v="128" actId="478"/>
          <ac:spMkLst>
            <pc:docMk/>
            <pc:sldMk cId="142280577" sldId="269"/>
            <ac:spMk id="14" creationId="{B244F403-084C-72E6-46AC-E35F8A87E1EE}"/>
          </ac:spMkLst>
        </pc:spChg>
        <pc:spChg chg="mod">
          <ac:chgData name="Padhye, Sushant (padhyesm)" userId="386e5e97-3b30-4100-9c5f-ea8688cf407e" providerId="ADAL" clId="{4865C81A-A1B5-420F-8CE3-8F7FE0741EE0}" dt="2023-08-14T22:19:38.661" v="93"/>
          <ac:spMkLst>
            <pc:docMk/>
            <pc:sldMk cId="142280577" sldId="269"/>
            <ac:spMk id="15" creationId="{5314BBF6-5148-10AF-F4B8-3610E96770E5}"/>
          </ac:spMkLst>
        </pc:spChg>
        <pc:spChg chg="mod">
          <ac:chgData name="Padhye, Sushant (padhyesm)" userId="386e5e97-3b30-4100-9c5f-ea8688cf407e" providerId="ADAL" clId="{4865C81A-A1B5-420F-8CE3-8F7FE0741EE0}" dt="2023-08-14T22:19:38.661" v="93"/>
          <ac:spMkLst>
            <pc:docMk/>
            <pc:sldMk cId="142280577" sldId="269"/>
            <ac:spMk id="16" creationId="{1F39FCD2-9638-22C5-5024-A759666D1717}"/>
          </ac:spMkLst>
        </pc:spChg>
        <pc:spChg chg="del">
          <ac:chgData name="Padhye, Sushant (padhyesm)" userId="386e5e97-3b30-4100-9c5f-ea8688cf407e" providerId="ADAL" clId="{4865C81A-A1B5-420F-8CE3-8F7FE0741EE0}" dt="2023-08-14T22:19:28.505" v="92"/>
          <ac:spMkLst>
            <pc:docMk/>
            <pc:sldMk cId="142280577" sldId="269"/>
            <ac:spMk id="19" creationId="{1CE68C35-0307-4DBB-9BB2-51A0BC80F62A}"/>
          </ac:spMkLst>
        </pc:spChg>
        <pc:spChg chg="del">
          <ac:chgData name="Padhye, Sushant (padhyesm)" userId="386e5e97-3b30-4100-9c5f-ea8688cf407e" providerId="ADAL" clId="{4865C81A-A1B5-420F-8CE3-8F7FE0741EE0}" dt="2023-08-14T22:19:28.505" v="92"/>
          <ac:spMkLst>
            <pc:docMk/>
            <pc:sldMk cId="142280577" sldId="269"/>
            <ac:spMk id="21" creationId="{B4461734-7A1F-4C43-9DD1-82961A9BC741}"/>
          </ac:spMkLst>
        </pc:spChg>
        <pc:spChg chg="del">
          <ac:chgData name="Padhye, Sushant (padhyesm)" userId="386e5e97-3b30-4100-9c5f-ea8688cf407e" providerId="ADAL" clId="{4865C81A-A1B5-420F-8CE3-8F7FE0741EE0}" dt="2023-08-14T22:19:28.505" v="92"/>
          <ac:spMkLst>
            <pc:docMk/>
            <pc:sldMk cId="142280577" sldId="269"/>
            <ac:spMk id="23" creationId="{F76B182E-353C-4F09-98E3-D0D9D094A96C}"/>
          </ac:spMkLst>
        </pc:spChg>
        <pc:grpChg chg="del">
          <ac:chgData name="Padhye, Sushant (padhyesm)" userId="386e5e97-3b30-4100-9c5f-ea8688cf407e" providerId="ADAL" clId="{4865C81A-A1B5-420F-8CE3-8F7FE0741EE0}" dt="2023-08-14T22:20:37.235" v="127" actId="478"/>
          <ac:grpSpMkLst>
            <pc:docMk/>
            <pc:sldMk cId="142280577" sldId="269"/>
            <ac:grpSpMk id="6" creationId="{798CDC8A-5E5E-F252-CFE4-088539DB8420}"/>
          </ac:grpSpMkLst>
        </pc:grpChg>
        <pc:grpChg chg="add mod">
          <ac:chgData name="Padhye, Sushant (padhyesm)" userId="386e5e97-3b30-4100-9c5f-ea8688cf407e" providerId="ADAL" clId="{4865C81A-A1B5-420F-8CE3-8F7FE0741EE0}" dt="2023-08-15T17:08:50.769" v="3629" actId="1076"/>
          <ac:grpSpMkLst>
            <pc:docMk/>
            <pc:sldMk cId="142280577" sldId="269"/>
            <ac:grpSpMk id="7" creationId="{883EDC34-D58F-413E-9910-9DDEA9D590E3}"/>
          </ac:grpSpMkLst>
        </pc:grpChg>
        <pc:picChg chg="add del">
          <ac:chgData name="Padhye, Sushant (padhyesm)" userId="386e5e97-3b30-4100-9c5f-ea8688cf407e" providerId="ADAL" clId="{4865C81A-A1B5-420F-8CE3-8F7FE0741EE0}" dt="2023-08-14T22:20:34.214" v="126" actId="478"/>
          <ac:picMkLst>
            <pc:docMk/>
            <pc:sldMk cId="142280577" sldId="269"/>
            <ac:picMk id="4" creationId="{A364092F-6D04-5081-BB9A-D0D33F802604}"/>
          </ac:picMkLst>
        </pc:picChg>
        <pc:picChg chg="del">
          <ac:chgData name="Padhye, Sushant (padhyesm)" userId="386e5e97-3b30-4100-9c5f-ea8688cf407e" providerId="ADAL" clId="{4865C81A-A1B5-420F-8CE3-8F7FE0741EE0}" dt="2023-08-14T22:19:49.367" v="97" actId="478"/>
          <ac:picMkLst>
            <pc:docMk/>
            <pc:sldMk cId="142280577" sldId="269"/>
            <ac:picMk id="5" creationId="{EC8F6E65-BA2A-DA5A-EE5D-D9E25B0418B4}"/>
          </ac:picMkLst>
        </pc:picChg>
        <pc:picChg chg="mod">
          <ac:chgData name="Padhye, Sushant (padhyesm)" userId="386e5e97-3b30-4100-9c5f-ea8688cf407e" providerId="ADAL" clId="{4865C81A-A1B5-420F-8CE3-8F7FE0741EE0}" dt="2023-08-14T22:20:09.344" v="124" actId="1076"/>
          <ac:picMkLst>
            <pc:docMk/>
            <pc:sldMk cId="142280577" sldId="269"/>
            <ac:picMk id="8" creationId="{3E8CB1AE-8CE0-CF00-F73C-0FD28BEC97FF}"/>
          </ac:picMkLst>
        </pc:picChg>
        <pc:picChg chg="add mod">
          <ac:chgData name="Padhye, Sushant (padhyesm)" userId="386e5e97-3b30-4100-9c5f-ea8688cf407e" providerId="ADAL" clId="{4865C81A-A1B5-420F-8CE3-8F7FE0741EE0}" dt="2023-08-15T17:08:50.769" v="3629" actId="1076"/>
          <ac:picMkLst>
            <pc:docMk/>
            <pc:sldMk cId="142280577" sldId="269"/>
            <ac:picMk id="17" creationId="{A5FDA1C0-0999-A2C7-F47F-D1D711990469}"/>
          </ac:picMkLst>
        </pc:picChg>
        <pc:cxnChg chg="del">
          <ac:chgData name="Padhye, Sushant (padhyesm)" userId="386e5e97-3b30-4100-9c5f-ea8688cf407e" providerId="ADAL" clId="{4865C81A-A1B5-420F-8CE3-8F7FE0741EE0}" dt="2023-08-14T22:19:28.505" v="92"/>
          <ac:cxnSpMkLst>
            <pc:docMk/>
            <pc:sldMk cId="142280577" sldId="269"/>
            <ac:cxnSpMk id="25" creationId="{A32DD4E3-F3A5-479E-9FC8-93181F7ABFA2}"/>
          </ac:cxnSpMkLst>
        </pc:cxnChg>
        <pc:cxnChg chg="del">
          <ac:chgData name="Padhye, Sushant (padhyesm)" userId="386e5e97-3b30-4100-9c5f-ea8688cf407e" providerId="ADAL" clId="{4865C81A-A1B5-420F-8CE3-8F7FE0741EE0}" dt="2023-08-14T22:19:28.505" v="92"/>
          <ac:cxnSpMkLst>
            <pc:docMk/>
            <pc:sldMk cId="142280577" sldId="269"/>
            <ac:cxnSpMk id="27" creationId="{A5C97BEA-9A67-4872-9526-42EECD54C01A}"/>
          </ac:cxnSpMkLst>
        </pc:cxnChg>
      </pc:sldChg>
      <pc:sldChg chg="addSp delSp modSp add mod setBg delDesignElem">
        <pc:chgData name="Padhye, Sushant (padhyesm)" userId="386e5e97-3b30-4100-9c5f-ea8688cf407e" providerId="ADAL" clId="{4865C81A-A1B5-420F-8CE3-8F7FE0741EE0}" dt="2023-08-15T17:10:40.794" v="3650" actId="20577"/>
        <pc:sldMkLst>
          <pc:docMk/>
          <pc:sldMk cId="3868834947" sldId="270"/>
        </pc:sldMkLst>
        <pc:spChg chg="del mod">
          <ac:chgData name="Padhye, Sushant (padhyesm)" userId="386e5e97-3b30-4100-9c5f-ea8688cf407e" providerId="ADAL" clId="{4865C81A-A1B5-420F-8CE3-8F7FE0741EE0}" dt="2023-08-15T17:10:14.968" v="3638" actId="478"/>
          <ac:spMkLst>
            <pc:docMk/>
            <pc:sldMk cId="3868834947" sldId="270"/>
            <ac:spMk id="2" creationId="{1644A9CD-E9F1-E79D-D6F1-2D6C58EC5387}"/>
          </ac:spMkLst>
        </pc:spChg>
        <pc:spChg chg="add mod">
          <ac:chgData name="Padhye, Sushant (padhyesm)" userId="386e5e97-3b30-4100-9c5f-ea8688cf407e" providerId="ADAL" clId="{4865C81A-A1B5-420F-8CE3-8F7FE0741EE0}" dt="2023-08-15T17:10:40.794" v="3650" actId="20577"/>
          <ac:spMkLst>
            <pc:docMk/>
            <pc:sldMk cId="3868834947" sldId="270"/>
            <ac:spMk id="3" creationId="{E1488554-7A52-2A1C-0BFA-3C77D0917D9C}"/>
          </ac:spMkLst>
        </pc:spChg>
        <pc:spChg chg="mod">
          <ac:chgData name="Padhye, Sushant (padhyesm)" userId="386e5e97-3b30-4100-9c5f-ea8688cf407e" providerId="ADAL" clId="{4865C81A-A1B5-420F-8CE3-8F7FE0741EE0}" dt="2023-08-14T22:25:37.371" v="369" actId="1076"/>
          <ac:spMkLst>
            <pc:docMk/>
            <pc:sldMk cId="3868834947" sldId="270"/>
            <ac:spMk id="7" creationId="{C8E951C6-F31A-5382-1F1B-E7B355876166}"/>
          </ac:spMkLst>
        </pc:spChg>
        <pc:spChg chg="mod">
          <ac:chgData name="Padhye, Sushant (padhyesm)" userId="386e5e97-3b30-4100-9c5f-ea8688cf407e" providerId="ADAL" clId="{4865C81A-A1B5-420F-8CE3-8F7FE0741EE0}" dt="2023-08-14T22:25:30.425" v="367" actId="1076"/>
          <ac:spMkLst>
            <pc:docMk/>
            <pc:sldMk cId="3868834947" sldId="270"/>
            <ac:spMk id="8" creationId="{1017C5F7-0580-7221-881A-B6F6D6427E0C}"/>
          </ac:spMkLst>
        </pc:spChg>
        <pc:spChg chg="del">
          <ac:chgData name="Padhye, Sushant (padhyesm)" userId="386e5e97-3b30-4100-9c5f-ea8688cf407e" providerId="ADAL" clId="{4865C81A-A1B5-420F-8CE3-8F7FE0741EE0}" dt="2023-08-14T22:22:31.982" v="298"/>
          <ac:spMkLst>
            <pc:docMk/>
            <pc:sldMk cId="3868834947" sldId="270"/>
            <ac:spMk id="51" creationId="{1CE68C35-0307-4DBB-9BB2-51A0BC80F62A}"/>
          </ac:spMkLst>
        </pc:spChg>
        <pc:spChg chg="del">
          <ac:chgData name="Padhye, Sushant (padhyesm)" userId="386e5e97-3b30-4100-9c5f-ea8688cf407e" providerId="ADAL" clId="{4865C81A-A1B5-420F-8CE3-8F7FE0741EE0}" dt="2023-08-14T22:22:31.982" v="298"/>
          <ac:spMkLst>
            <pc:docMk/>
            <pc:sldMk cId="3868834947" sldId="270"/>
            <ac:spMk id="52" creationId="{B4461734-7A1F-4C43-9DD1-82961A9BC741}"/>
          </ac:spMkLst>
        </pc:spChg>
        <pc:spChg chg="del">
          <ac:chgData name="Padhye, Sushant (padhyesm)" userId="386e5e97-3b30-4100-9c5f-ea8688cf407e" providerId="ADAL" clId="{4865C81A-A1B5-420F-8CE3-8F7FE0741EE0}" dt="2023-08-14T22:22:31.982" v="298"/>
          <ac:spMkLst>
            <pc:docMk/>
            <pc:sldMk cId="3868834947" sldId="270"/>
            <ac:spMk id="53" creationId="{F76B182E-353C-4F09-98E3-D0D9D094A96C}"/>
          </ac:spMkLst>
        </pc:spChg>
        <pc:picChg chg="mod">
          <ac:chgData name="Padhye, Sushant (padhyesm)" userId="386e5e97-3b30-4100-9c5f-ea8688cf407e" providerId="ADAL" clId="{4865C81A-A1B5-420F-8CE3-8F7FE0741EE0}" dt="2023-08-14T22:25:32.041" v="368" actId="1076"/>
          <ac:picMkLst>
            <pc:docMk/>
            <pc:sldMk cId="3868834947" sldId="270"/>
            <ac:picMk id="1026" creationId="{CEB17028-E8C7-CB24-41B6-4264DA795E42}"/>
          </ac:picMkLst>
        </pc:picChg>
        <pc:cxnChg chg="del">
          <ac:chgData name="Padhye, Sushant (padhyesm)" userId="386e5e97-3b30-4100-9c5f-ea8688cf407e" providerId="ADAL" clId="{4865C81A-A1B5-420F-8CE3-8F7FE0741EE0}" dt="2023-08-14T22:22:31.982" v="298"/>
          <ac:cxnSpMkLst>
            <pc:docMk/>
            <pc:sldMk cId="3868834947" sldId="270"/>
            <ac:cxnSpMk id="54" creationId="{A32DD4E3-F3A5-479E-9FC8-93181F7ABFA2}"/>
          </ac:cxnSpMkLst>
        </pc:cxnChg>
        <pc:cxnChg chg="del">
          <ac:chgData name="Padhye, Sushant (padhyesm)" userId="386e5e97-3b30-4100-9c5f-ea8688cf407e" providerId="ADAL" clId="{4865C81A-A1B5-420F-8CE3-8F7FE0741EE0}" dt="2023-08-14T22:22:31.982" v="298"/>
          <ac:cxnSpMkLst>
            <pc:docMk/>
            <pc:sldMk cId="3868834947" sldId="270"/>
            <ac:cxnSpMk id="55" creationId="{A5C97BEA-9A67-4872-9526-42EECD54C01A}"/>
          </ac:cxnSpMkLst>
        </pc:cxnChg>
      </pc:sldChg>
      <pc:sldChg chg="addSp delSp modSp new del mod ord setBg">
        <pc:chgData name="Padhye, Sushant (padhyesm)" userId="386e5e97-3b30-4100-9c5f-ea8688cf407e" providerId="ADAL" clId="{4865C81A-A1B5-420F-8CE3-8F7FE0741EE0}" dt="2023-08-15T05:27:10.858" v="1555" actId="47"/>
        <pc:sldMkLst>
          <pc:docMk/>
          <pc:sldMk cId="3586774534" sldId="271"/>
        </pc:sldMkLst>
        <pc:spChg chg="del">
          <ac:chgData name="Padhye, Sushant (padhyesm)" userId="386e5e97-3b30-4100-9c5f-ea8688cf407e" providerId="ADAL" clId="{4865C81A-A1B5-420F-8CE3-8F7FE0741EE0}" dt="2023-08-14T22:34:17.596" v="381" actId="478"/>
          <ac:spMkLst>
            <pc:docMk/>
            <pc:sldMk cId="3586774534" sldId="271"/>
            <ac:spMk id="2" creationId="{A3AAC4D8-E926-9D18-FB96-FA6E138246E1}"/>
          </ac:spMkLst>
        </pc:spChg>
        <pc:spChg chg="del">
          <ac:chgData name="Padhye, Sushant (padhyesm)" userId="386e5e97-3b30-4100-9c5f-ea8688cf407e" providerId="ADAL" clId="{4865C81A-A1B5-420F-8CE3-8F7FE0741EE0}" dt="2023-08-14T22:34:19.056" v="382" actId="478"/>
          <ac:spMkLst>
            <pc:docMk/>
            <pc:sldMk cId="3586774534" sldId="271"/>
            <ac:spMk id="3" creationId="{4258D8B3-7132-466F-77EC-05D34E5A8145}"/>
          </ac:spMkLst>
        </pc:spChg>
        <pc:spChg chg="add mod">
          <ac:chgData name="Padhye, Sushant (padhyesm)" userId="386e5e97-3b30-4100-9c5f-ea8688cf407e" providerId="ADAL" clId="{4865C81A-A1B5-420F-8CE3-8F7FE0741EE0}" dt="2023-08-15T00:07:29.021" v="700" actId="1076"/>
          <ac:spMkLst>
            <pc:docMk/>
            <pc:sldMk cId="3586774534" sldId="271"/>
            <ac:spMk id="10" creationId="{6D134D13-0F5E-F962-8B63-C6A6B42378CC}"/>
          </ac:spMkLst>
        </pc:spChg>
        <pc:spChg chg="add del mod">
          <ac:chgData name="Padhye, Sushant (padhyesm)" userId="386e5e97-3b30-4100-9c5f-ea8688cf407e" providerId="ADAL" clId="{4865C81A-A1B5-420F-8CE3-8F7FE0741EE0}" dt="2023-08-15T00:29:03.454" v="710"/>
          <ac:spMkLst>
            <pc:docMk/>
            <pc:sldMk cId="3586774534" sldId="271"/>
            <ac:spMk id="11" creationId="{09156A00-B42B-20D9-610A-5596872ABD5C}"/>
          </ac:spMkLst>
        </pc:spChg>
        <pc:spChg chg="add del mod">
          <ac:chgData name="Padhye, Sushant (padhyesm)" userId="386e5e97-3b30-4100-9c5f-ea8688cf407e" providerId="ADAL" clId="{4865C81A-A1B5-420F-8CE3-8F7FE0741EE0}" dt="2023-08-15T03:59:22.062" v="1303" actId="478"/>
          <ac:spMkLst>
            <pc:docMk/>
            <pc:sldMk cId="3586774534" sldId="271"/>
            <ac:spMk id="12" creationId="{5890F6B6-8CAF-5A9A-CB1C-7D0914CB8F63}"/>
          </ac:spMkLst>
        </pc:spChg>
        <pc:spChg chg="add del">
          <ac:chgData name="Padhye, Sushant (padhyesm)" userId="386e5e97-3b30-4100-9c5f-ea8688cf407e" providerId="ADAL" clId="{4865C81A-A1B5-420F-8CE3-8F7FE0741EE0}" dt="2023-08-15T00:01:46.102" v="680" actId="26606"/>
          <ac:spMkLst>
            <pc:docMk/>
            <pc:sldMk cId="3586774534" sldId="271"/>
            <ac:spMk id="15" creationId="{02BAABA0-40E7-48E3-BADA-B11BF47C5DB0}"/>
          </ac:spMkLst>
        </pc:spChg>
        <pc:spChg chg="add del">
          <ac:chgData name="Padhye, Sushant (padhyesm)" userId="386e5e97-3b30-4100-9c5f-ea8688cf407e" providerId="ADAL" clId="{4865C81A-A1B5-420F-8CE3-8F7FE0741EE0}" dt="2023-08-15T00:01:46.102" v="680" actId="26606"/>
          <ac:spMkLst>
            <pc:docMk/>
            <pc:sldMk cId="3586774534" sldId="271"/>
            <ac:spMk id="17" creationId="{C24B64C6-DA0B-409C-8F7A-8C7C542FABCB}"/>
          </ac:spMkLst>
        </pc:spChg>
        <pc:spChg chg="add del">
          <ac:chgData name="Padhye, Sushant (padhyesm)" userId="386e5e97-3b30-4100-9c5f-ea8688cf407e" providerId="ADAL" clId="{4865C81A-A1B5-420F-8CE3-8F7FE0741EE0}" dt="2023-08-15T00:01:46.102" v="680" actId="26606"/>
          <ac:spMkLst>
            <pc:docMk/>
            <pc:sldMk cId="3586774534" sldId="271"/>
            <ac:spMk id="19" creationId="{D5AB173A-2F24-4918-9547-EB7DF5AC71ED}"/>
          </ac:spMkLst>
        </pc:spChg>
        <pc:picChg chg="add del mod ord">
          <ac:chgData name="Padhye, Sushant (padhyesm)" userId="386e5e97-3b30-4100-9c5f-ea8688cf407e" providerId="ADAL" clId="{4865C81A-A1B5-420F-8CE3-8F7FE0741EE0}" dt="2023-08-15T03:59:19.786" v="1302" actId="478"/>
          <ac:picMkLst>
            <pc:docMk/>
            <pc:sldMk cId="3586774534" sldId="271"/>
            <ac:picMk id="5" creationId="{D5A0C762-3B27-A134-1C59-AA83DF466FF5}"/>
          </ac:picMkLst>
        </pc:picChg>
        <pc:picChg chg="add del mod ord modCrop">
          <ac:chgData name="Padhye, Sushant (padhyesm)" userId="386e5e97-3b30-4100-9c5f-ea8688cf407e" providerId="ADAL" clId="{4865C81A-A1B5-420F-8CE3-8F7FE0741EE0}" dt="2023-08-14T23:37:02.283" v="401" actId="478"/>
          <ac:picMkLst>
            <pc:docMk/>
            <pc:sldMk cId="3586774534" sldId="271"/>
            <ac:picMk id="7" creationId="{6F7DF4C1-C5D8-26F2-D620-4D790B58B843}"/>
          </ac:picMkLst>
        </pc:picChg>
        <pc:picChg chg="add del mod ord">
          <ac:chgData name="Padhye, Sushant (padhyesm)" userId="386e5e97-3b30-4100-9c5f-ea8688cf407e" providerId="ADAL" clId="{4865C81A-A1B5-420F-8CE3-8F7FE0741EE0}" dt="2023-08-15T03:59:18.420" v="1301" actId="478"/>
          <ac:picMkLst>
            <pc:docMk/>
            <pc:sldMk cId="3586774534" sldId="271"/>
            <ac:picMk id="9" creationId="{B3CECD90-9ADA-966A-88EA-6776317F80BD}"/>
          </ac:picMkLst>
        </pc:picChg>
        <pc:cxnChg chg="add del">
          <ac:chgData name="Padhye, Sushant (padhyesm)" userId="386e5e97-3b30-4100-9c5f-ea8688cf407e" providerId="ADAL" clId="{4865C81A-A1B5-420F-8CE3-8F7FE0741EE0}" dt="2023-08-15T00:01:46.102" v="680" actId="26606"/>
          <ac:cxnSpMkLst>
            <pc:docMk/>
            <pc:sldMk cId="3586774534" sldId="271"/>
            <ac:cxnSpMk id="21" creationId="{862866D0-7682-48AC-A809-2E68E7E4D5A9}"/>
          </ac:cxnSpMkLst>
        </pc:cxnChg>
        <pc:cxnChg chg="add del">
          <ac:chgData name="Padhye, Sushant (padhyesm)" userId="386e5e97-3b30-4100-9c5f-ea8688cf407e" providerId="ADAL" clId="{4865C81A-A1B5-420F-8CE3-8F7FE0741EE0}" dt="2023-08-15T00:01:46.102" v="680" actId="26606"/>
          <ac:cxnSpMkLst>
            <pc:docMk/>
            <pc:sldMk cId="3586774534" sldId="271"/>
            <ac:cxnSpMk id="23" creationId="{CFB8E4BF-370F-4214-A91D-AC3F87621E75}"/>
          </ac:cxnSpMkLst>
        </pc:cxnChg>
      </pc:sldChg>
      <pc:sldChg chg="addSp delSp modSp add mod modAnim">
        <pc:chgData name="Padhye, Sushant (padhyesm)" userId="386e5e97-3b30-4100-9c5f-ea8688cf407e" providerId="ADAL" clId="{4865C81A-A1B5-420F-8CE3-8F7FE0741EE0}" dt="2023-08-15T18:40:32.938" v="4141"/>
        <pc:sldMkLst>
          <pc:docMk/>
          <pc:sldMk cId="2266453647" sldId="272"/>
        </pc:sldMkLst>
        <pc:spChg chg="add mod">
          <ac:chgData name="Padhye, Sushant (padhyesm)" userId="386e5e97-3b30-4100-9c5f-ea8688cf407e" providerId="ADAL" clId="{4865C81A-A1B5-420F-8CE3-8F7FE0741EE0}" dt="2023-08-15T17:11:23.742" v="3669"/>
          <ac:spMkLst>
            <pc:docMk/>
            <pc:sldMk cId="2266453647" sldId="272"/>
            <ac:spMk id="2" creationId="{74A7AEDB-ADDF-38B7-D5A7-BC30DB627897}"/>
          </ac:spMkLst>
        </pc:spChg>
        <pc:spChg chg="add mod">
          <ac:chgData name="Padhye, Sushant (padhyesm)" userId="386e5e97-3b30-4100-9c5f-ea8688cf407e" providerId="ADAL" clId="{4865C81A-A1B5-420F-8CE3-8F7FE0741EE0}" dt="2023-08-15T15:50:33.865" v="2284" actId="1076"/>
          <ac:spMkLst>
            <pc:docMk/>
            <pc:sldMk cId="2266453647" sldId="272"/>
            <ac:spMk id="4" creationId="{39905859-EDB0-6CD0-4C39-A3755BCAEB9A}"/>
          </ac:spMkLst>
        </pc:spChg>
        <pc:spChg chg="add mod">
          <ac:chgData name="Padhye, Sushant (padhyesm)" userId="386e5e97-3b30-4100-9c5f-ea8688cf407e" providerId="ADAL" clId="{4865C81A-A1B5-420F-8CE3-8F7FE0741EE0}" dt="2023-08-15T17:07:26.529" v="3613" actId="1076"/>
          <ac:spMkLst>
            <pc:docMk/>
            <pc:sldMk cId="2266453647" sldId="272"/>
            <ac:spMk id="6" creationId="{48FC3D93-875B-8E5D-5D25-1A428825A8C9}"/>
          </ac:spMkLst>
        </pc:spChg>
        <pc:spChg chg="add mod">
          <ac:chgData name="Padhye, Sushant (padhyesm)" userId="386e5e97-3b30-4100-9c5f-ea8688cf407e" providerId="ADAL" clId="{4865C81A-A1B5-420F-8CE3-8F7FE0741EE0}" dt="2023-08-15T15:42:42.792" v="1994" actId="20577"/>
          <ac:spMkLst>
            <pc:docMk/>
            <pc:sldMk cId="2266453647" sldId="272"/>
            <ac:spMk id="7" creationId="{253243C7-410E-50FE-EB4B-15280A5C2AFC}"/>
          </ac:spMkLst>
        </pc:spChg>
        <pc:spChg chg="add del mod">
          <ac:chgData name="Padhye, Sushant (padhyesm)" userId="386e5e97-3b30-4100-9c5f-ea8688cf407e" providerId="ADAL" clId="{4865C81A-A1B5-420F-8CE3-8F7FE0741EE0}" dt="2023-08-15T15:50:22.033" v="2281" actId="478"/>
          <ac:spMkLst>
            <pc:docMk/>
            <pc:sldMk cId="2266453647" sldId="272"/>
            <ac:spMk id="8" creationId="{8140D8E9-9E27-F316-8E7E-5DBEF54D8FB9}"/>
          </ac:spMkLst>
        </pc:spChg>
        <pc:spChg chg="del mod">
          <ac:chgData name="Padhye, Sushant (padhyesm)" userId="386e5e97-3b30-4100-9c5f-ea8688cf407e" providerId="ADAL" clId="{4865C81A-A1B5-420F-8CE3-8F7FE0741EE0}" dt="2023-08-15T17:11:23.549" v="3668" actId="478"/>
          <ac:spMkLst>
            <pc:docMk/>
            <pc:sldMk cId="2266453647" sldId="272"/>
            <ac:spMk id="10" creationId="{6D134D13-0F5E-F962-8B63-C6A6B42378CC}"/>
          </ac:spMkLst>
        </pc:spChg>
        <pc:spChg chg="add del mod">
          <ac:chgData name="Padhye, Sushant (padhyesm)" userId="386e5e97-3b30-4100-9c5f-ea8688cf407e" providerId="ADAL" clId="{4865C81A-A1B5-420F-8CE3-8F7FE0741EE0}" dt="2023-08-15T15:46:26.888" v="2099"/>
          <ac:spMkLst>
            <pc:docMk/>
            <pc:sldMk cId="2266453647" sldId="272"/>
            <ac:spMk id="11" creationId="{6FEA8FF3-30FC-605B-4CA1-EC7345E789ED}"/>
          </ac:spMkLst>
        </pc:spChg>
        <pc:spChg chg="del">
          <ac:chgData name="Padhye, Sushant (padhyesm)" userId="386e5e97-3b30-4100-9c5f-ea8688cf407e" providerId="ADAL" clId="{4865C81A-A1B5-420F-8CE3-8F7FE0741EE0}" dt="2023-08-15T14:52:22.158" v="1573" actId="478"/>
          <ac:spMkLst>
            <pc:docMk/>
            <pc:sldMk cId="2266453647" sldId="272"/>
            <ac:spMk id="12" creationId="{5890F6B6-8CAF-5A9A-CB1C-7D0914CB8F63}"/>
          </ac:spMkLst>
        </pc:spChg>
        <pc:spChg chg="add mod">
          <ac:chgData name="Padhye, Sushant (padhyesm)" userId="386e5e97-3b30-4100-9c5f-ea8688cf407e" providerId="ADAL" clId="{4865C81A-A1B5-420F-8CE3-8F7FE0741EE0}" dt="2023-08-15T15:46:29.058" v="2100" actId="1076"/>
          <ac:spMkLst>
            <pc:docMk/>
            <pc:sldMk cId="2266453647" sldId="272"/>
            <ac:spMk id="13" creationId="{BF3B47A7-902C-CD8D-4209-AFB70712D3F0}"/>
          </ac:spMkLst>
        </pc:spChg>
        <pc:spChg chg="add mod">
          <ac:chgData name="Padhye, Sushant (padhyesm)" userId="386e5e97-3b30-4100-9c5f-ea8688cf407e" providerId="ADAL" clId="{4865C81A-A1B5-420F-8CE3-8F7FE0741EE0}" dt="2023-08-15T15:46:31.823" v="2102" actId="1076"/>
          <ac:spMkLst>
            <pc:docMk/>
            <pc:sldMk cId="2266453647" sldId="272"/>
            <ac:spMk id="14" creationId="{7B76729A-8F86-0777-F4D7-E539FD849382}"/>
          </ac:spMkLst>
        </pc:spChg>
        <pc:spChg chg="add del mod">
          <ac:chgData name="Padhye, Sushant (padhyesm)" userId="386e5e97-3b30-4100-9c5f-ea8688cf407e" providerId="ADAL" clId="{4865C81A-A1B5-420F-8CE3-8F7FE0741EE0}" dt="2023-08-15T15:46:43.534" v="2105" actId="478"/>
          <ac:spMkLst>
            <pc:docMk/>
            <pc:sldMk cId="2266453647" sldId="272"/>
            <ac:spMk id="15" creationId="{0A75D384-67E6-FF71-0A12-4E2E3E85211E}"/>
          </ac:spMkLst>
        </pc:spChg>
        <pc:spChg chg="add mod">
          <ac:chgData name="Padhye, Sushant (padhyesm)" userId="386e5e97-3b30-4100-9c5f-ea8688cf407e" providerId="ADAL" clId="{4865C81A-A1B5-420F-8CE3-8F7FE0741EE0}" dt="2023-08-15T17:07:33.016" v="3614" actId="20577"/>
          <ac:spMkLst>
            <pc:docMk/>
            <pc:sldMk cId="2266453647" sldId="272"/>
            <ac:spMk id="17" creationId="{A090C584-BF32-5BA7-B5CC-ACAD1CD3524C}"/>
          </ac:spMkLst>
        </pc:spChg>
        <pc:spChg chg="add mod">
          <ac:chgData name="Padhye, Sushant (padhyesm)" userId="386e5e97-3b30-4100-9c5f-ea8688cf407e" providerId="ADAL" clId="{4865C81A-A1B5-420F-8CE3-8F7FE0741EE0}" dt="2023-08-15T15:50:50.501" v="2309" actId="1076"/>
          <ac:spMkLst>
            <pc:docMk/>
            <pc:sldMk cId="2266453647" sldId="272"/>
            <ac:spMk id="18" creationId="{6B73D2C8-7842-7E65-DB48-3388AEE65B88}"/>
          </ac:spMkLst>
        </pc:spChg>
        <pc:picChg chg="add mod ord">
          <ac:chgData name="Padhye, Sushant (padhyesm)" userId="386e5e97-3b30-4100-9c5f-ea8688cf407e" providerId="ADAL" clId="{4865C81A-A1B5-420F-8CE3-8F7FE0741EE0}" dt="2023-08-15T17:07:23.604" v="3612" actId="1076"/>
          <ac:picMkLst>
            <pc:docMk/>
            <pc:sldMk cId="2266453647" sldId="272"/>
            <ac:picMk id="3" creationId="{DCD3ACBE-3963-EEFB-E8B5-BD1BF135F525}"/>
          </ac:picMkLst>
        </pc:picChg>
        <pc:picChg chg="mod">
          <ac:chgData name="Padhye, Sushant (padhyesm)" userId="386e5e97-3b30-4100-9c5f-ea8688cf407e" providerId="ADAL" clId="{4865C81A-A1B5-420F-8CE3-8F7FE0741EE0}" dt="2023-08-15T14:52:20.425" v="1572" actId="14100"/>
          <ac:picMkLst>
            <pc:docMk/>
            <pc:sldMk cId="2266453647" sldId="272"/>
            <ac:picMk id="5" creationId="{D5A0C762-3B27-A134-1C59-AA83DF466FF5}"/>
          </ac:picMkLst>
        </pc:picChg>
        <pc:picChg chg="del">
          <ac:chgData name="Padhye, Sushant (padhyesm)" userId="386e5e97-3b30-4100-9c5f-ea8688cf407e" providerId="ADAL" clId="{4865C81A-A1B5-420F-8CE3-8F7FE0741EE0}" dt="2023-08-15T14:52:02.493" v="1568" actId="478"/>
          <ac:picMkLst>
            <pc:docMk/>
            <pc:sldMk cId="2266453647" sldId="272"/>
            <ac:picMk id="9" creationId="{B3CECD90-9ADA-966A-88EA-6776317F80BD}"/>
          </ac:picMkLst>
        </pc:picChg>
      </pc:sldChg>
      <pc:sldChg chg="addSp delSp modSp add mod modAnim">
        <pc:chgData name="Padhye, Sushant (padhyesm)" userId="386e5e97-3b30-4100-9c5f-ea8688cf407e" providerId="ADAL" clId="{4865C81A-A1B5-420F-8CE3-8F7FE0741EE0}" dt="2023-08-15T18:41:02.327" v="4142"/>
        <pc:sldMkLst>
          <pc:docMk/>
          <pc:sldMk cId="1715702460" sldId="273"/>
        </pc:sldMkLst>
        <pc:spChg chg="del">
          <ac:chgData name="Padhye, Sushant (padhyesm)" userId="386e5e97-3b30-4100-9c5f-ea8688cf407e" providerId="ADAL" clId="{4865C81A-A1B5-420F-8CE3-8F7FE0741EE0}" dt="2023-08-15T15:51:15.833" v="2312" actId="478"/>
          <ac:spMkLst>
            <pc:docMk/>
            <pc:sldMk cId="1715702460" sldId="273"/>
            <ac:spMk id="4" creationId="{39905859-EDB0-6CD0-4C39-A3755BCAEB9A}"/>
          </ac:spMkLst>
        </pc:spChg>
        <pc:spChg chg="del">
          <ac:chgData name="Padhye, Sushant (padhyesm)" userId="386e5e97-3b30-4100-9c5f-ea8688cf407e" providerId="ADAL" clId="{4865C81A-A1B5-420F-8CE3-8F7FE0741EE0}" dt="2023-08-15T15:51:15.833" v="2312" actId="478"/>
          <ac:spMkLst>
            <pc:docMk/>
            <pc:sldMk cId="1715702460" sldId="273"/>
            <ac:spMk id="6" creationId="{48FC3D93-875B-8E5D-5D25-1A428825A8C9}"/>
          </ac:spMkLst>
        </pc:spChg>
        <pc:spChg chg="del">
          <ac:chgData name="Padhye, Sushant (padhyesm)" userId="386e5e97-3b30-4100-9c5f-ea8688cf407e" providerId="ADAL" clId="{4865C81A-A1B5-420F-8CE3-8F7FE0741EE0}" dt="2023-08-15T15:51:15.833" v="2312" actId="478"/>
          <ac:spMkLst>
            <pc:docMk/>
            <pc:sldMk cId="1715702460" sldId="273"/>
            <ac:spMk id="7" creationId="{253243C7-410E-50FE-EB4B-15280A5C2AFC}"/>
          </ac:spMkLst>
        </pc:spChg>
        <pc:spChg chg="add mod ord">
          <ac:chgData name="Padhye, Sushant (padhyesm)" userId="386e5e97-3b30-4100-9c5f-ea8688cf407e" providerId="ADAL" clId="{4865C81A-A1B5-420F-8CE3-8F7FE0741EE0}" dt="2023-08-15T16:39:05.147" v="3038" actId="1076"/>
          <ac:spMkLst>
            <pc:docMk/>
            <pc:sldMk cId="1715702460" sldId="273"/>
            <ac:spMk id="7" creationId="{46BE721E-3A7E-D6DE-EF51-F75C94C2AAFD}"/>
          </ac:spMkLst>
        </pc:spChg>
        <pc:spChg chg="add mod">
          <ac:chgData name="Padhye, Sushant (padhyesm)" userId="386e5e97-3b30-4100-9c5f-ea8688cf407e" providerId="ADAL" clId="{4865C81A-A1B5-420F-8CE3-8F7FE0741EE0}" dt="2023-08-15T16:39:05.147" v="3038" actId="1076"/>
          <ac:spMkLst>
            <pc:docMk/>
            <pc:sldMk cId="1715702460" sldId="273"/>
            <ac:spMk id="8" creationId="{28BCACBE-594C-7CD9-7936-D0272B498CEF}"/>
          </ac:spMkLst>
        </pc:spChg>
        <pc:spChg chg="add mod">
          <ac:chgData name="Padhye, Sushant (padhyesm)" userId="386e5e97-3b30-4100-9c5f-ea8688cf407e" providerId="ADAL" clId="{4865C81A-A1B5-420F-8CE3-8F7FE0741EE0}" dt="2023-08-15T16:39:05.147" v="3038" actId="1076"/>
          <ac:spMkLst>
            <pc:docMk/>
            <pc:sldMk cId="1715702460" sldId="273"/>
            <ac:spMk id="9" creationId="{2C32C495-7264-2D34-313A-A2C9AEBED1C1}"/>
          </ac:spMkLst>
        </pc:spChg>
        <pc:spChg chg="add del mod">
          <ac:chgData name="Padhye, Sushant (padhyesm)" userId="386e5e97-3b30-4100-9c5f-ea8688cf407e" providerId="ADAL" clId="{4865C81A-A1B5-420F-8CE3-8F7FE0741EE0}" dt="2023-08-15T15:53:47.977" v="2340" actId="478"/>
          <ac:spMkLst>
            <pc:docMk/>
            <pc:sldMk cId="1715702460" sldId="273"/>
            <ac:spMk id="9" creationId="{FC3A0D20-6801-D103-32C2-AF38AEEDC5A4}"/>
          </ac:spMkLst>
        </pc:spChg>
        <pc:spChg chg="del mod">
          <ac:chgData name="Padhye, Sushant (padhyesm)" userId="386e5e97-3b30-4100-9c5f-ea8688cf407e" providerId="ADAL" clId="{4865C81A-A1B5-420F-8CE3-8F7FE0741EE0}" dt="2023-08-15T17:11:10.794" v="3653" actId="478"/>
          <ac:spMkLst>
            <pc:docMk/>
            <pc:sldMk cId="1715702460" sldId="273"/>
            <ac:spMk id="10" creationId="{6D134D13-0F5E-F962-8B63-C6A6B42378CC}"/>
          </ac:spMkLst>
        </pc:spChg>
        <pc:spChg chg="add del mod">
          <ac:chgData name="Padhye, Sushant (padhyesm)" userId="386e5e97-3b30-4100-9c5f-ea8688cf407e" providerId="ADAL" clId="{4865C81A-A1B5-420F-8CE3-8F7FE0741EE0}" dt="2023-08-15T15:52:57.129" v="2329" actId="478"/>
          <ac:spMkLst>
            <pc:docMk/>
            <pc:sldMk cId="1715702460" sldId="273"/>
            <ac:spMk id="11" creationId="{37062727-8926-9EBC-6CFE-8ED47CA9F093}"/>
          </ac:spMkLst>
        </pc:spChg>
        <pc:spChg chg="add del mod">
          <ac:chgData name="Padhye, Sushant (padhyesm)" userId="386e5e97-3b30-4100-9c5f-ea8688cf407e" providerId="ADAL" clId="{4865C81A-A1B5-420F-8CE3-8F7FE0741EE0}" dt="2023-08-15T15:52:55.780" v="2328" actId="478"/>
          <ac:spMkLst>
            <pc:docMk/>
            <pc:sldMk cId="1715702460" sldId="273"/>
            <ac:spMk id="12" creationId="{C6A62FF7-45BA-33C0-447B-843E4E88AE51}"/>
          </ac:spMkLst>
        </pc:spChg>
        <pc:spChg chg="del">
          <ac:chgData name="Padhye, Sushant (padhyesm)" userId="386e5e97-3b30-4100-9c5f-ea8688cf407e" providerId="ADAL" clId="{4865C81A-A1B5-420F-8CE3-8F7FE0741EE0}" dt="2023-08-15T15:51:17.812" v="2314" actId="478"/>
          <ac:spMkLst>
            <pc:docMk/>
            <pc:sldMk cId="1715702460" sldId="273"/>
            <ac:spMk id="13" creationId="{BF3B47A7-902C-CD8D-4209-AFB70712D3F0}"/>
          </ac:spMkLst>
        </pc:spChg>
        <pc:spChg chg="del">
          <ac:chgData name="Padhye, Sushant (padhyesm)" userId="386e5e97-3b30-4100-9c5f-ea8688cf407e" providerId="ADAL" clId="{4865C81A-A1B5-420F-8CE3-8F7FE0741EE0}" dt="2023-08-15T15:51:17.812" v="2314" actId="478"/>
          <ac:spMkLst>
            <pc:docMk/>
            <pc:sldMk cId="1715702460" sldId="273"/>
            <ac:spMk id="14" creationId="{7B76729A-8F86-0777-F4D7-E539FD849382}"/>
          </ac:spMkLst>
        </pc:spChg>
        <pc:spChg chg="add del">
          <ac:chgData name="Padhye, Sushant (padhyesm)" userId="386e5e97-3b30-4100-9c5f-ea8688cf407e" providerId="ADAL" clId="{4865C81A-A1B5-420F-8CE3-8F7FE0741EE0}" dt="2023-08-15T15:53:12.220" v="2332" actId="478"/>
          <ac:spMkLst>
            <pc:docMk/>
            <pc:sldMk cId="1715702460" sldId="273"/>
            <ac:spMk id="15" creationId="{90B5FA3C-D9F4-454B-1350-B23CA1E3DF1B}"/>
          </ac:spMkLst>
        </pc:spChg>
        <pc:spChg chg="del">
          <ac:chgData name="Padhye, Sushant (padhyesm)" userId="386e5e97-3b30-4100-9c5f-ea8688cf407e" providerId="ADAL" clId="{4865C81A-A1B5-420F-8CE3-8F7FE0741EE0}" dt="2023-08-15T15:51:15.833" v="2312" actId="478"/>
          <ac:spMkLst>
            <pc:docMk/>
            <pc:sldMk cId="1715702460" sldId="273"/>
            <ac:spMk id="17" creationId="{A090C584-BF32-5BA7-B5CC-ACAD1CD3524C}"/>
          </ac:spMkLst>
        </pc:spChg>
        <pc:spChg chg="del">
          <ac:chgData name="Padhye, Sushant (padhyesm)" userId="386e5e97-3b30-4100-9c5f-ea8688cf407e" providerId="ADAL" clId="{4865C81A-A1B5-420F-8CE3-8F7FE0741EE0}" dt="2023-08-15T15:51:20.903" v="2315" actId="478"/>
          <ac:spMkLst>
            <pc:docMk/>
            <pc:sldMk cId="1715702460" sldId="273"/>
            <ac:spMk id="18" creationId="{6B73D2C8-7842-7E65-DB48-3388AEE65B88}"/>
          </ac:spMkLst>
        </pc:spChg>
        <pc:spChg chg="add mod ord">
          <ac:chgData name="Padhye, Sushant (padhyesm)" userId="386e5e97-3b30-4100-9c5f-ea8688cf407e" providerId="ADAL" clId="{4865C81A-A1B5-420F-8CE3-8F7FE0741EE0}" dt="2023-08-15T16:39:05.147" v="3038" actId="1076"/>
          <ac:spMkLst>
            <pc:docMk/>
            <pc:sldMk cId="1715702460" sldId="273"/>
            <ac:spMk id="20" creationId="{6CD30E27-EFE9-A5E4-C454-7067E07C9EEC}"/>
          </ac:spMkLst>
        </pc:spChg>
        <pc:spChg chg="add mod">
          <ac:chgData name="Padhye, Sushant (padhyesm)" userId="386e5e97-3b30-4100-9c5f-ea8688cf407e" providerId="ADAL" clId="{4865C81A-A1B5-420F-8CE3-8F7FE0741EE0}" dt="2023-08-15T16:39:05.147" v="3038" actId="1076"/>
          <ac:spMkLst>
            <pc:docMk/>
            <pc:sldMk cId="1715702460" sldId="273"/>
            <ac:spMk id="22" creationId="{E1E6D549-816E-1F4A-B38D-8078C961B647}"/>
          </ac:spMkLst>
        </pc:spChg>
        <pc:spChg chg="add mod">
          <ac:chgData name="Padhye, Sushant (padhyesm)" userId="386e5e97-3b30-4100-9c5f-ea8688cf407e" providerId="ADAL" clId="{4865C81A-A1B5-420F-8CE3-8F7FE0741EE0}" dt="2023-08-15T16:39:05.147" v="3038" actId="1076"/>
          <ac:spMkLst>
            <pc:docMk/>
            <pc:sldMk cId="1715702460" sldId="273"/>
            <ac:spMk id="27" creationId="{B98BC099-60B4-81E4-7263-8AB45DD8BC42}"/>
          </ac:spMkLst>
        </pc:spChg>
        <pc:spChg chg="add mod">
          <ac:chgData name="Padhye, Sushant (padhyesm)" userId="386e5e97-3b30-4100-9c5f-ea8688cf407e" providerId="ADAL" clId="{4865C81A-A1B5-420F-8CE3-8F7FE0741EE0}" dt="2023-08-15T16:39:05.147" v="3038" actId="1076"/>
          <ac:spMkLst>
            <pc:docMk/>
            <pc:sldMk cId="1715702460" sldId="273"/>
            <ac:spMk id="28" creationId="{31EF1E4E-FEAE-C27C-29CA-EF8F6F87CA6B}"/>
          </ac:spMkLst>
        </pc:spChg>
        <pc:spChg chg="add mod">
          <ac:chgData name="Padhye, Sushant (padhyesm)" userId="386e5e97-3b30-4100-9c5f-ea8688cf407e" providerId="ADAL" clId="{4865C81A-A1B5-420F-8CE3-8F7FE0741EE0}" dt="2023-08-15T16:39:05.147" v="3038" actId="1076"/>
          <ac:spMkLst>
            <pc:docMk/>
            <pc:sldMk cId="1715702460" sldId="273"/>
            <ac:spMk id="45" creationId="{3D1FE85B-43FA-B027-AAB3-E50F80217209}"/>
          </ac:spMkLst>
        </pc:spChg>
        <pc:spChg chg="add del mod">
          <ac:chgData name="Padhye, Sushant (padhyesm)" userId="386e5e97-3b30-4100-9c5f-ea8688cf407e" providerId="ADAL" clId="{4865C81A-A1B5-420F-8CE3-8F7FE0741EE0}" dt="2023-08-15T16:40:28.128" v="3132" actId="478"/>
          <ac:spMkLst>
            <pc:docMk/>
            <pc:sldMk cId="1715702460" sldId="273"/>
            <ac:spMk id="46" creationId="{428A3587-6E64-44FD-5A78-B5D7831BA70B}"/>
          </ac:spMkLst>
        </pc:spChg>
        <pc:spChg chg="add del mod">
          <ac:chgData name="Padhye, Sushant (padhyesm)" userId="386e5e97-3b30-4100-9c5f-ea8688cf407e" providerId="ADAL" clId="{4865C81A-A1B5-420F-8CE3-8F7FE0741EE0}" dt="2023-08-15T16:07:56.620" v="2629" actId="478"/>
          <ac:spMkLst>
            <pc:docMk/>
            <pc:sldMk cId="1715702460" sldId="273"/>
            <ac:spMk id="47" creationId="{3B83A34F-07A4-F6E7-2AD7-F702C2D715C3}"/>
          </ac:spMkLst>
        </pc:spChg>
        <pc:spChg chg="add mod">
          <ac:chgData name="Padhye, Sushant (padhyesm)" userId="386e5e97-3b30-4100-9c5f-ea8688cf407e" providerId="ADAL" clId="{4865C81A-A1B5-420F-8CE3-8F7FE0741EE0}" dt="2023-08-15T17:08:06.989" v="3617" actId="20577"/>
          <ac:spMkLst>
            <pc:docMk/>
            <pc:sldMk cId="1715702460" sldId="273"/>
            <ac:spMk id="48" creationId="{9C4790E3-0883-7F3D-CE8F-C08983507412}"/>
          </ac:spMkLst>
        </pc:spChg>
        <pc:spChg chg="add mod">
          <ac:chgData name="Padhye, Sushant (padhyesm)" userId="386e5e97-3b30-4100-9c5f-ea8688cf407e" providerId="ADAL" clId="{4865C81A-A1B5-420F-8CE3-8F7FE0741EE0}" dt="2023-08-15T17:11:19.029" v="3667" actId="20577"/>
          <ac:spMkLst>
            <pc:docMk/>
            <pc:sldMk cId="1715702460" sldId="273"/>
            <ac:spMk id="49" creationId="{6712CE67-364D-A5E8-4651-B5BF4DA5A35C}"/>
          </ac:spMkLst>
        </pc:spChg>
        <pc:grpChg chg="add mod">
          <ac:chgData name="Padhye, Sushant (padhyesm)" userId="386e5e97-3b30-4100-9c5f-ea8688cf407e" providerId="ADAL" clId="{4865C81A-A1B5-420F-8CE3-8F7FE0741EE0}" dt="2023-08-15T16:39:05.147" v="3038" actId="1076"/>
          <ac:grpSpMkLst>
            <pc:docMk/>
            <pc:sldMk cId="1715702460" sldId="273"/>
            <ac:grpSpMk id="36" creationId="{E9027BA8-8B41-EEB0-9DAF-7CB1243BB49A}"/>
          </ac:grpSpMkLst>
        </pc:grpChg>
        <pc:picChg chg="del mod">
          <ac:chgData name="Padhye, Sushant (padhyesm)" userId="386e5e97-3b30-4100-9c5f-ea8688cf407e" providerId="ADAL" clId="{4865C81A-A1B5-420F-8CE3-8F7FE0741EE0}" dt="2023-08-15T15:51:16.778" v="2313" actId="478"/>
          <ac:picMkLst>
            <pc:docMk/>
            <pc:sldMk cId="1715702460" sldId="273"/>
            <ac:picMk id="3" creationId="{DCD3ACBE-3963-EEFB-E8B5-BD1BF135F525}"/>
          </ac:picMkLst>
        </pc:picChg>
        <pc:picChg chg="add del mod ord modCrop">
          <ac:chgData name="Padhye, Sushant (padhyesm)" userId="386e5e97-3b30-4100-9c5f-ea8688cf407e" providerId="ADAL" clId="{4865C81A-A1B5-420F-8CE3-8F7FE0741EE0}" dt="2023-08-15T15:58:37.513" v="2408" actId="478"/>
          <ac:picMkLst>
            <pc:docMk/>
            <pc:sldMk cId="1715702460" sldId="273"/>
            <ac:picMk id="5" creationId="{11C25466-10B8-39D4-9758-0840C9B14ADB}"/>
          </ac:picMkLst>
        </pc:picChg>
        <pc:picChg chg="del">
          <ac:chgData name="Padhye, Sushant (padhyesm)" userId="386e5e97-3b30-4100-9c5f-ea8688cf407e" providerId="ADAL" clId="{4865C81A-A1B5-420F-8CE3-8F7FE0741EE0}" dt="2023-08-15T15:51:15.833" v="2312" actId="478"/>
          <ac:picMkLst>
            <pc:docMk/>
            <pc:sldMk cId="1715702460" sldId="273"/>
            <ac:picMk id="5" creationId="{D5A0C762-3B27-A134-1C59-AA83DF466FF5}"/>
          </ac:picMkLst>
        </pc:picChg>
        <pc:picChg chg="add del">
          <ac:chgData name="Padhye, Sushant (padhyesm)" userId="386e5e97-3b30-4100-9c5f-ea8688cf407e" providerId="ADAL" clId="{4865C81A-A1B5-420F-8CE3-8F7FE0741EE0}" dt="2023-08-15T15:51:34.885" v="2317" actId="478"/>
          <ac:picMkLst>
            <pc:docMk/>
            <pc:sldMk cId="1715702460" sldId="273"/>
            <ac:picMk id="8" creationId="{C22FB23E-8A4C-3DF9-59A7-001269718B48}"/>
          </ac:picMkLst>
        </pc:picChg>
        <pc:picChg chg="add mod">
          <ac:chgData name="Padhye, Sushant (padhyesm)" userId="386e5e97-3b30-4100-9c5f-ea8688cf407e" providerId="ADAL" clId="{4865C81A-A1B5-420F-8CE3-8F7FE0741EE0}" dt="2023-08-15T16:39:05.147" v="3038" actId="1076"/>
          <ac:picMkLst>
            <pc:docMk/>
            <pc:sldMk cId="1715702460" sldId="273"/>
            <ac:picMk id="1026" creationId="{5083D7B1-B9E4-38FD-7FC2-1D8461B3CA4E}"/>
          </ac:picMkLst>
        </pc:picChg>
        <pc:cxnChg chg="add mod">
          <ac:chgData name="Padhye, Sushant (padhyesm)" userId="386e5e97-3b30-4100-9c5f-ea8688cf407e" providerId="ADAL" clId="{4865C81A-A1B5-420F-8CE3-8F7FE0741EE0}" dt="2023-08-15T16:39:05.147" v="3038" actId="1076"/>
          <ac:cxnSpMkLst>
            <pc:docMk/>
            <pc:sldMk cId="1715702460" sldId="273"/>
            <ac:cxnSpMk id="2" creationId="{211550A6-D2A1-4F70-6001-6E03B95EE74E}"/>
          </ac:cxnSpMkLst>
        </pc:cxnChg>
        <pc:cxnChg chg="add del mod">
          <ac:chgData name="Padhye, Sushant (padhyesm)" userId="386e5e97-3b30-4100-9c5f-ea8688cf407e" providerId="ADAL" clId="{4865C81A-A1B5-420F-8CE3-8F7FE0741EE0}" dt="2023-08-15T15:58:01.772" v="2400" actId="478"/>
          <ac:cxnSpMkLst>
            <pc:docMk/>
            <pc:sldMk cId="1715702460" sldId="273"/>
            <ac:cxnSpMk id="12" creationId="{8DF17B6A-2AEF-199A-DFB7-5E63C5C6709C}"/>
          </ac:cxnSpMkLst>
        </pc:cxnChg>
        <pc:cxnChg chg="add del mod">
          <ac:chgData name="Padhye, Sushant (padhyesm)" userId="386e5e97-3b30-4100-9c5f-ea8688cf407e" providerId="ADAL" clId="{4865C81A-A1B5-420F-8CE3-8F7FE0741EE0}" dt="2023-08-15T15:57:59.707" v="2399" actId="478"/>
          <ac:cxnSpMkLst>
            <pc:docMk/>
            <pc:sldMk cId="1715702460" sldId="273"/>
            <ac:cxnSpMk id="13" creationId="{F0F5FB67-E3A9-58B6-D770-0488F5A0DC58}"/>
          </ac:cxnSpMkLst>
        </pc:cxnChg>
        <pc:cxnChg chg="add mod">
          <ac:chgData name="Padhye, Sushant (padhyesm)" userId="386e5e97-3b30-4100-9c5f-ea8688cf407e" providerId="ADAL" clId="{4865C81A-A1B5-420F-8CE3-8F7FE0741EE0}" dt="2023-08-15T16:39:05.147" v="3038" actId="1076"/>
          <ac:cxnSpMkLst>
            <pc:docMk/>
            <pc:sldMk cId="1715702460" sldId="273"/>
            <ac:cxnSpMk id="16" creationId="{76B3BDCE-0836-298E-BE2A-1E267F0CDC6C}"/>
          </ac:cxnSpMkLst>
        </pc:cxnChg>
        <pc:cxnChg chg="add mod">
          <ac:chgData name="Padhye, Sushant (padhyesm)" userId="386e5e97-3b30-4100-9c5f-ea8688cf407e" providerId="ADAL" clId="{4865C81A-A1B5-420F-8CE3-8F7FE0741EE0}" dt="2023-08-15T16:39:05.147" v="3038" actId="1076"/>
          <ac:cxnSpMkLst>
            <pc:docMk/>
            <pc:sldMk cId="1715702460" sldId="273"/>
            <ac:cxnSpMk id="18" creationId="{2CD7D0A1-6598-C0CA-B98F-1064554DFC56}"/>
          </ac:cxnSpMkLst>
        </pc:cxnChg>
        <pc:cxnChg chg="add mod">
          <ac:chgData name="Padhye, Sushant (padhyesm)" userId="386e5e97-3b30-4100-9c5f-ea8688cf407e" providerId="ADAL" clId="{4865C81A-A1B5-420F-8CE3-8F7FE0741EE0}" dt="2023-08-15T16:39:05.147" v="3038" actId="1076"/>
          <ac:cxnSpMkLst>
            <pc:docMk/>
            <pc:sldMk cId="1715702460" sldId="273"/>
            <ac:cxnSpMk id="19" creationId="{C23E9278-28B0-AECD-10CD-5CC8E4F65B41}"/>
          </ac:cxnSpMkLst>
        </pc:cxnChg>
        <pc:cxnChg chg="add mod">
          <ac:chgData name="Padhye, Sushant (padhyesm)" userId="386e5e97-3b30-4100-9c5f-ea8688cf407e" providerId="ADAL" clId="{4865C81A-A1B5-420F-8CE3-8F7FE0741EE0}" dt="2023-08-15T16:39:05.147" v="3038" actId="1076"/>
          <ac:cxnSpMkLst>
            <pc:docMk/>
            <pc:sldMk cId="1715702460" sldId="273"/>
            <ac:cxnSpMk id="23" creationId="{32741CB9-72C1-D053-5FE8-4661D977E29E}"/>
          </ac:cxnSpMkLst>
        </pc:cxnChg>
        <pc:cxnChg chg="add mod">
          <ac:chgData name="Padhye, Sushant (padhyesm)" userId="386e5e97-3b30-4100-9c5f-ea8688cf407e" providerId="ADAL" clId="{4865C81A-A1B5-420F-8CE3-8F7FE0741EE0}" dt="2023-08-15T16:39:05.147" v="3038" actId="1076"/>
          <ac:cxnSpMkLst>
            <pc:docMk/>
            <pc:sldMk cId="1715702460" sldId="273"/>
            <ac:cxnSpMk id="30" creationId="{EC94C13E-B2D6-3539-D03B-B2710279F224}"/>
          </ac:cxnSpMkLst>
        </pc:cxnChg>
        <pc:cxnChg chg="add mod">
          <ac:chgData name="Padhye, Sushant (padhyesm)" userId="386e5e97-3b30-4100-9c5f-ea8688cf407e" providerId="ADAL" clId="{4865C81A-A1B5-420F-8CE3-8F7FE0741EE0}" dt="2023-08-15T16:39:05.147" v="3038" actId="1076"/>
          <ac:cxnSpMkLst>
            <pc:docMk/>
            <pc:sldMk cId="1715702460" sldId="273"/>
            <ac:cxnSpMk id="31" creationId="{13D2A743-4208-FFAC-20B7-5D79BE1EC2C7}"/>
          </ac:cxnSpMkLst>
        </pc:cxnChg>
      </pc:sldChg>
      <pc:sldChg chg="addSp delSp modSp new mod">
        <pc:chgData name="Padhye, Sushant (padhyesm)" userId="386e5e97-3b30-4100-9c5f-ea8688cf407e" providerId="ADAL" clId="{4865C81A-A1B5-420F-8CE3-8F7FE0741EE0}" dt="2023-08-15T20:36:07.756" v="4255" actId="1076"/>
        <pc:sldMkLst>
          <pc:docMk/>
          <pc:sldMk cId="554881958" sldId="274"/>
        </pc:sldMkLst>
        <pc:spChg chg="del mod">
          <ac:chgData name="Padhye, Sushant (padhyesm)" userId="386e5e97-3b30-4100-9c5f-ea8688cf407e" providerId="ADAL" clId="{4865C81A-A1B5-420F-8CE3-8F7FE0741EE0}" dt="2023-08-15T18:07:55.741" v="3914" actId="478"/>
          <ac:spMkLst>
            <pc:docMk/>
            <pc:sldMk cId="554881958" sldId="274"/>
            <ac:spMk id="2" creationId="{24A00C9B-275D-6813-4633-CCE6DA7D5D40}"/>
          </ac:spMkLst>
        </pc:spChg>
        <pc:spChg chg="add del mod">
          <ac:chgData name="Padhye, Sushant (padhyesm)" userId="386e5e97-3b30-4100-9c5f-ea8688cf407e" providerId="ADAL" clId="{4865C81A-A1B5-420F-8CE3-8F7FE0741EE0}" dt="2023-08-15T20:29:32.053" v="4251" actId="14100"/>
          <ac:spMkLst>
            <pc:docMk/>
            <pc:sldMk cId="554881958" sldId="274"/>
            <ac:spMk id="3" creationId="{CE0FAFD4-83AF-ED2A-8F76-7DD77E014B7A}"/>
          </ac:spMkLst>
        </pc:spChg>
        <pc:spChg chg="add mod">
          <ac:chgData name="Padhye, Sushant (padhyesm)" userId="386e5e97-3b30-4100-9c5f-ea8688cf407e" providerId="ADAL" clId="{4865C81A-A1B5-420F-8CE3-8F7FE0741EE0}" dt="2023-08-15T18:16:16.703" v="4109" actId="1076"/>
          <ac:spMkLst>
            <pc:docMk/>
            <pc:sldMk cId="554881958" sldId="274"/>
            <ac:spMk id="4" creationId="{56B9C491-2EAD-FE3A-69EA-F6117FE7D351}"/>
          </ac:spMkLst>
        </pc:spChg>
        <pc:spChg chg="add del mod">
          <ac:chgData name="Padhye, Sushant (padhyesm)" userId="386e5e97-3b30-4100-9c5f-ea8688cf407e" providerId="ADAL" clId="{4865C81A-A1B5-420F-8CE3-8F7FE0741EE0}" dt="2023-08-15T16:44:05.993" v="3296" actId="478"/>
          <ac:spMkLst>
            <pc:docMk/>
            <pc:sldMk cId="554881958" sldId="274"/>
            <ac:spMk id="5" creationId="{BA9F64D6-9A97-D195-8146-C486251C7EF6}"/>
          </ac:spMkLst>
        </pc:spChg>
        <pc:spChg chg="add del mod">
          <ac:chgData name="Padhye, Sushant (padhyesm)" userId="386e5e97-3b30-4100-9c5f-ea8688cf407e" providerId="ADAL" clId="{4865C81A-A1B5-420F-8CE3-8F7FE0741EE0}" dt="2023-08-15T16:44:04.291" v="3295" actId="478"/>
          <ac:spMkLst>
            <pc:docMk/>
            <pc:sldMk cId="554881958" sldId="274"/>
            <ac:spMk id="7" creationId="{BB915E95-F5F0-55EF-DE3D-A2116D69F842}"/>
          </ac:spMkLst>
        </pc:spChg>
        <pc:spChg chg="add del mod">
          <ac:chgData name="Padhye, Sushant (padhyesm)" userId="386e5e97-3b30-4100-9c5f-ea8688cf407e" providerId="ADAL" clId="{4865C81A-A1B5-420F-8CE3-8F7FE0741EE0}" dt="2023-08-15T18:07:57.938" v="3916" actId="478"/>
          <ac:spMkLst>
            <pc:docMk/>
            <pc:sldMk cId="554881958" sldId="274"/>
            <ac:spMk id="9" creationId="{CB455FDE-FE3B-5672-E52D-63C3372D5D92}"/>
          </ac:spMkLst>
        </pc:spChg>
        <pc:spChg chg="add del mod">
          <ac:chgData name="Padhye, Sushant (padhyesm)" userId="386e5e97-3b30-4100-9c5f-ea8688cf407e" providerId="ADAL" clId="{4865C81A-A1B5-420F-8CE3-8F7FE0741EE0}" dt="2023-08-15T18:15:54.256" v="4093" actId="478"/>
          <ac:spMkLst>
            <pc:docMk/>
            <pc:sldMk cId="554881958" sldId="274"/>
            <ac:spMk id="10" creationId="{222A026A-3886-0C23-49F8-9DF528A14B64}"/>
          </ac:spMkLst>
        </pc:spChg>
        <pc:spChg chg="add del">
          <ac:chgData name="Padhye, Sushant (padhyesm)" userId="386e5e97-3b30-4100-9c5f-ea8688cf407e" providerId="ADAL" clId="{4865C81A-A1B5-420F-8CE3-8F7FE0741EE0}" dt="2023-08-15T18:15:56.623" v="4095" actId="22"/>
          <ac:spMkLst>
            <pc:docMk/>
            <pc:sldMk cId="554881958" sldId="274"/>
            <ac:spMk id="12" creationId="{01825E58-8823-F82E-04B4-50A781B0FA7D}"/>
          </ac:spMkLst>
        </pc:spChg>
        <pc:spChg chg="add mod">
          <ac:chgData name="Padhye, Sushant (padhyesm)" userId="386e5e97-3b30-4100-9c5f-ea8688cf407e" providerId="ADAL" clId="{4865C81A-A1B5-420F-8CE3-8F7FE0741EE0}" dt="2023-08-15T18:16:08.176" v="4108" actId="20577"/>
          <ac:spMkLst>
            <pc:docMk/>
            <pc:sldMk cId="554881958" sldId="274"/>
            <ac:spMk id="15" creationId="{8DAE749D-A53D-CA70-787A-7D04C11C478D}"/>
          </ac:spMkLst>
        </pc:spChg>
        <pc:picChg chg="add del">
          <ac:chgData name="Padhye, Sushant (padhyesm)" userId="386e5e97-3b30-4100-9c5f-ea8688cf407e" providerId="ADAL" clId="{4865C81A-A1B5-420F-8CE3-8F7FE0741EE0}" dt="2023-08-15T18:16:00.063" v="4097" actId="478"/>
          <ac:picMkLst>
            <pc:docMk/>
            <pc:sldMk cId="554881958" sldId="274"/>
            <ac:picMk id="14" creationId="{A497A6CC-E5B4-1678-5CAB-1E2F6D44C307}"/>
          </ac:picMkLst>
        </pc:picChg>
        <pc:picChg chg="add mod">
          <ac:chgData name="Padhye, Sushant (padhyesm)" userId="386e5e97-3b30-4100-9c5f-ea8688cf407e" providerId="ADAL" clId="{4865C81A-A1B5-420F-8CE3-8F7FE0741EE0}" dt="2023-08-15T20:36:07.756" v="4255" actId="1076"/>
          <ac:picMkLst>
            <pc:docMk/>
            <pc:sldMk cId="554881958" sldId="274"/>
            <ac:picMk id="1026" creationId="{0DC50D01-BA35-FC20-145B-E2BB046A0BAE}"/>
          </ac:picMkLst>
        </pc:picChg>
      </pc:sldChg>
    </pc:docChg>
  </pc:docChgLst>
  <pc:docChgLst>
    <pc:chgData name="Padhye, Sushant (padhyesm)" userId="386e5e97-3b30-4100-9c5f-ea8688cf407e" providerId="ADAL" clId="{00FB5743-2E45-488E-A773-05EFA7AA1E10}"/>
    <pc:docChg chg="undo redo custSel addSld delSld modSld sldOrd addMainMaster delMainMaster">
      <pc:chgData name="Padhye, Sushant (padhyesm)" userId="386e5e97-3b30-4100-9c5f-ea8688cf407e" providerId="ADAL" clId="{00FB5743-2E45-488E-A773-05EFA7AA1E10}" dt="2023-08-14T22:07:57.614" v="2996" actId="47"/>
      <pc:docMkLst>
        <pc:docMk/>
      </pc:docMkLst>
      <pc:sldChg chg="addSp delSp modSp add del mod setBg modClrScheme addAnim delAnim chgLayout">
        <pc:chgData name="Padhye, Sushant (padhyesm)" userId="386e5e97-3b30-4100-9c5f-ea8688cf407e" providerId="ADAL" clId="{00FB5743-2E45-488E-A773-05EFA7AA1E10}" dt="2023-08-12T19:56:35.629" v="1047" actId="26606"/>
        <pc:sldMkLst>
          <pc:docMk/>
          <pc:sldMk cId="2276997737" sldId="256"/>
        </pc:sldMkLst>
        <pc:spChg chg="mod">
          <ac:chgData name="Padhye, Sushant (padhyesm)" userId="386e5e97-3b30-4100-9c5f-ea8688cf407e" providerId="ADAL" clId="{00FB5743-2E45-488E-A773-05EFA7AA1E10}" dt="2023-08-04T06:22:16.418" v="237" actId="26606"/>
          <ac:spMkLst>
            <pc:docMk/>
            <pc:sldMk cId="2276997737" sldId="256"/>
            <ac:spMk id="2" creationId="{3DBEF188-75AB-7174-FA7C-10A697E43600}"/>
          </ac:spMkLst>
        </pc:spChg>
        <pc:spChg chg="mod">
          <ac:chgData name="Padhye, Sushant (padhyesm)" userId="386e5e97-3b30-4100-9c5f-ea8688cf407e" providerId="ADAL" clId="{00FB5743-2E45-488E-A773-05EFA7AA1E10}" dt="2023-08-04T06:27:35.006" v="238" actId="20577"/>
          <ac:spMkLst>
            <pc:docMk/>
            <pc:sldMk cId="2276997737" sldId="256"/>
            <ac:spMk id="3" creationId="{133C4B72-B57C-B8F6-F6ED-992D9B7072B1}"/>
          </ac:spMkLst>
        </pc:spChg>
        <pc:spChg chg="add del">
          <ac:chgData name="Padhye, Sushant (padhyesm)" userId="386e5e97-3b30-4100-9c5f-ea8688cf407e" providerId="ADAL" clId="{00FB5743-2E45-488E-A773-05EFA7AA1E10}" dt="2023-08-04T06:19:36.541" v="210" actId="26606"/>
          <ac:spMkLst>
            <pc:docMk/>
            <pc:sldMk cId="2276997737" sldId="256"/>
            <ac:spMk id="9" creationId="{9B7AD9F6-8CE7-4299-8FC6-328F4DCD3FF9}"/>
          </ac:spMkLst>
        </pc:spChg>
        <pc:spChg chg="add del">
          <ac:chgData name="Padhye, Sushant (padhyesm)" userId="386e5e97-3b30-4100-9c5f-ea8688cf407e" providerId="ADAL" clId="{00FB5743-2E45-488E-A773-05EFA7AA1E10}" dt="2023-08-04T06:19:36.541" v="210" actId="26606"/>
          <ac:spMkLst>
            <pc:docMk/>
            <pc:sldMk cId="2276997737" sldId="256"/>
            <ac:spMk id="11" creationId="{F49775AF-8896-43EE-92C6-83497D6DC56F}"/>
          </ac:spMkLst>
        </pc:spChg>
        <pc:spChg chg="add del">
          <ac:chgData name="Padhye, Sushant (padhyesm)" userId="386e5e97-3b30-4100-9c5f-ea8688cf407e" providerId="ADAL" clId="{00FB5743-2E45-488E-A773-05EFA7AA1E10}" dt="2023-08-04T06:19:43.544" v="212" actId="26606"/>
          <ac:spMkLst>
            <pc:docMk/>
            <pc:sldMk cId="2276997737" sldId="256"/>
            <ac:spMk id="13" creationId="{F5B41592-BC5E-4AE2-8CA7-91C73FD8F744}"/>
          </ac:spMkLst>
        </pc:spChg>
        <pc:spChg chg="add del">
          <ac:chgData name="Padhye, Sushant (padhyesm)" userId="386e5e97-3b30-4100-9c5f-ea8688cf407e" providerId="ADAL" clId="{00FB5743-2E45-488E-A773-05EFA7AA1E10}" dt="2023-08-04T06:19:43.544" v="212" actId="26606"/>
          <ac:spMkLst>
            <pc:docMk/>
            <pc:sldMk cId="2276997737" sldId="256"/>
            <ac:spMk id="14" creationId="{CA22F210-7186-4074-94C5-FAD2C2EB15B2}"/>
          </ac:spMkLst>
        </pc:spChg>
        <pc:spChg chg="add del">
          <ac:chgData name="Padhye, Sushant (padhyesm)" userId="386e5e97-3b30-4100-9c5f-ea8688cf407e" providerId="ADAL" clId="{00FB5743-2E45-488E-A773-05EFA7AA1E10}" dt="2023-08-04T06:19:43.544" v="212" actId="26606"/>
          <ac:spMkLst>
            <pc:docMk/>
            <pc:sldMk cId="2276997737" sldId="256"/>
            <ac:spMk id="15" creationId="{CB574A3D-9991-4D4A-91DF-0D0DE47DB31E}"/>
          </ac:spMkLst>
        </pc:spChg>
        <pc:spChg chg="add del">
          <ac:chgData name="Padhye, Sushant (padhyesm)" userId="386e5e97-3b30-4100-9c5f-ea8688cf407e" providerId="ADAL" clId="{00FB5743-2E45-488E-A773-05EFA7AA1E10}" dt="2023-08-04T06:19:43.544" v="212" actId="26606"/>
          <ac:spMkLst>
            <pc:docMk/>
            <pc:sldMk cId="2276997737" sldId="256"/>
            <ac:spMk id="16" creationId="{7ED93057-B056-4D1D-B0DA-F1619DAAF5A1}"/>
          </ac:spMkLst>
        </pc:spChg>
        <pc:spChg chg="add del">
          <ac:chgData name="Padhye, Sushant (padhyesm)" userId="386e5e97-3b30-4100-9c5f-ea8688cf407e" providerId="ADAL" clId="{00FB5743-2E45-488E-A773-05EFA7AA1E10}" dt="2023-08-04T06:19:43.544" v="212" actId="26606"/>
          <ac:spMkLst>
            <pc:docMk/>
            <pc:sldMk cId="2276997737" sldId="256"/>
            <ac:spMk id="17" creationId="{D5A56255-4961-41E1-887B-7319F23C909E}"/>
          </ac:spMkLst>
        </pc:spChg>
        <pc:spChg chg="add del">
          <ac:chgData name="Padhye, Sushant (padhyesm)" userId="386e5e97-3b30-4100-9c5f-ea8688cf407e" providerId="ADAL" clId="{00FB5743-2E45-488E-A773-05EFA7AA1E10}" dt="2023-08-04T06:22:11.358" v="234" actId="26606"/>
          <ac:spMkLst>
            <pc:docMk/>
            <pc:sldMk cId="2276997737" sldId="256"/>
            <ac:spMk id="1029" creationId="{4AA13AD3-0A4F-475A-BEBB-DEEFF5C096C3}"/>
          </ac:spMkLst>
        </pc:spChg>
        <pc:spChg chg="add del">
          <ac:chgData name="Padhye, Sushant (padhyesm)" userId="386e5e97-3b30-4100-9c5f-ea8688cf407e" providerId="ADAL" clId="{00FB5743-2E45-488E-A773-05EFA7AA1E10}" dt="2023-08-04T06:22:11.358" v="234" actId="26606"/>
          <ac:spMkLst>
            <pc:docMk/>
            <pc:sldMk cId="2276997737" sldId="256"/>
            <ac:spMk id="1030" creationId="{52F9B1C2-7D20-4F91-A660-197C98B9A3B1}"/>
          </ac:spMkLst>
        </pc:spChg>
        <pc:spChg chg="add del">
          <ac:chgData name="Padhye, Sushant (padhyesm)" userId="386e5e97-3b30-4100-9c5f-ea8688cf407e" providerId="ADAL" clId="{00FB5743-2E45-488E-A773-05EFA7AA1E10}" dt="2023-08-04T06:21:27.046" v="215" actId="26606"/>
          <ac:spMkLst>
            <pc:docMk/>
            <pc:sldMk cId="2276997737" sldId="256"/>
            <ac:spMk id="1031" creationId="{657F69E0-C4B0-4BEC-A689-4F8D877F05D4}"/>
          </ac:spMkLst>
        </pc:spChg>
        <pc:spChg chg="add del">
          <ac:chgData name="Padhye, Sushant (padhyesm)" userId="386e5e97-3b30-4100-9c5f-ea8688cf407e" providerId="ADAL" clId="{00FB5743-2E45-488E-A773-05EFA7AA1E10}" dt="2023-08-04T06:22:11.358" v="234" actId="26606"/>
          <ac:spMkLst>
            <pc:docMk/>
            <pc:sldMk cId="2276997737" sldId="256"/>
            <ac:spMk id="1032" creationId="{A89C4E6E-ECA4-40E5-A54E-13E92B678E8C}"/>
          </ac:spMkLst>
        </pc:spChg>
        <pc:spChg chg="add del">
          <ac:chgData name="Padhye, Sushant (padhyesm)" userId="386e5e97-3b30-4100-9c5f-ea8688cf407e" providerId="ADAL" clId="{00FB5743-2E45-488E-A773-05EFA7AA1E10}" dt="2023-08-04T06:21:27.046" v="215" actId="26606"/>
          <ac:spMkLst>
            <pc:docMk/>
            <pc:sldMk cId="2276997737" sldId="256"/>
            <ac:spMk id="1033" creationId="{9F6380B4-6A1C-481E-8408-B4E6C75B9B81}"/>
          </ac:spMkLst>
        </pc:spChg>
        <pc:spChg chg="add del">
          <ac:chgData name="Padhye, Sushant (padhyesm)" userId="386e5e97-3b30-4100-9c5f-ea8688cf407e" providerId="ADAL" clId="{00FB5743-2E45-488E-A773-05EFA7AA1E10}" dt="2023-08-04T06:21:28.461" v="217" actId="26606"/>
          <ac:spMkLst>
            <pc:docMk/>
            <pc:sldMk cId="2276997737" sldId="256"/>
            <ac:spMk id="1035" creationId="{C1DD1A8A-57D5-4A81-AD04-532B043C5611}"/>
          </ac:spMkLst>
        </pc:spChg>
        <pc:spChg chg="add del">
          <ac:chgData name="Padhye, Sushant (padhyesm)" userId="386e5e97-3b30-4100-9c5f-ea8688cf407e" providerId="ADAL" clId="{00FB5743-2E45-488E-A773-05EFA7AA1E10}" dt="2023-08-04T06:21:28.461" v="217" actId="26606"/>
          <ac:spMkLst>
            <pc:docMk/>
            <pc:sldMk cId="2276997737" sldId="256"/>
            <ac:spMk id="1036" creationId="{007891EC-4501-44ED-A8C8-B11B6DB767AB}"/>
          </ac:spMkLst>
        </pc:spChg>
        <pc:spChg chg="add del">
          <ac:chgData name="Padhye, Sushant (padhyesm)" userId="386e5e97-3b30-4100-9c5f-ea8688cf407e" providerId="ADAL" clId="{00FB5743-2E45-488E-A773-05EFA7AA1E10}" dt="2023-08-12T19:56:35.629" v="1047" actId="26606"/>
          <ac:spMkLst>
            <pc:docMk/>
            <pc:sldMk cId="2276997737" sldId="256"/>
            <ac:spMk id="1037" creationId="{4AA74EAB-FD76-4F40-A962-CEADC30542B5}"/>
          </ac:spMkLst>
        </pc:spChg>
        <pc:spChg chg="add del">
          <ac:chgData name="Padhye, Sushant (padhyesm)" userId="386e5e97-3b30-4100-9c5f-ea8688cf407e" providerId="ADAL" clId="{00FB5743-2E45-488E-A773-05EFA7AA1E10}" dt="2023-08-04T06:21:53.126" v="231" actId="26606"/>
          <ac:spMkLst>
            <pc:docMk/>
            <pc:sldMk cId="2276997737" sldId="256"/>
            <ac:spMk id="1038" creationId="{657F69E0-C4B0-4BEC-A689-4F8D877F05D4}"/>
          </ac:spMkLst>
        </pc:spChg>
        <pc:spChg chg="add del">
          <ac:chgData name="Padhye, Sushant (padhyesm)" userId="386e5e97-3b30-4100-9c5f-ea8688cf407e" providerId="ADAL" clId="{00FB5743-2E45-488E-A773-05EFA7AA1E10}" dt="2023-08-04T06:21:53.126" v="231" actId="26606"/>
          <ac:spMkLst>
            <pc:docMk/>
            <pc:sldMk cId="2276997737" sldId="256"/>
            <ac:spMk id="1039" creationId="{9F6380B4-6A1C-481E-8408-B4E6C75B9B81}"/>
          </ac:spMkLst>
        </pc:spChg>
        <pc:spChg chg="add del">
          <ac:chgData name="Padhye, Sushant (padhyesm)" userId="386e5e97-3b30-4100-9c5f-ea8688cf407e" providerId="ADAL" clId="{00FB5743-2E45-488E-A773-05EFA7AA1E10}" dt="2023-08-04T06:22:16.369" v="236" actId="26606"/>
          <ac:spMkLst>
            <pc:docMk/>
            <pc:sldMk cId="2276997737" sldId="256"/>
            <ac:spMk id="1065" creationId="{4187D111-0A9D-421B-84EB-FC5811C3A931}"/>
          </ac:spMkLst>
        </pc:spChg>
        <pc:spChg chg="add del">
          <ac:chgData name="Padhye, Sushant (padhyesm)" userId="386e5e97-3b30-4100-9c5f-ea8688cf407e" providerId="ADAL" clId="{00FB5743-2E45-488E-A773-05EFA7AA1E10}" dt="2023-08-04T06:22:16.369" v="236" actId="26606"/>
          <ac:spMkLst>
            <pc:docMk/>
            <pc:sldMk cId="2276997737" sldId="256"/>
            <ac:spMk id="1066" creationId="{218D3B53-4071-48E8-9CB1-4566DAFA0BAE}"/>
          </ac:spMkLst>
        </pc:spChg>
        <pc:spChg chg="add del">
          <ac:chgData name="Padhye, Sushant (padhyesm)" userId="386e5e97-3b30-4100-9c5f-ea8688cf407e" providerId="ADAL" clId="{00FB5743-2E45-488E-A773-05EFA7AA1E10}" dt="2023-08-12T19:56:35.629" v="1047" actId="26606"/>
          <ac:spMkLst>
            <pc:docMk/>
            <pc:sldMk cId="2276997737" sldId="256"/>
            <ac:spMk id="1073" creationId="{73C994B4-9721-4148-9EEC-6793CECDE8DD}"/>
          </ac:spMkLst>
        </pc:spChg>
        <pc:spChg chg="add del">
          <ac:chgData name="Padhye, Sushant (padhyesm)" userId="386e5e97-3b30-4100-9c5f-ea8688cf407e" providerId="ADAL" clId="{00FB5743-2E45-488E-A773-05EFA7AA1E10}" dt="2023-08-12T19:56:35.629" v="1047" actId="26606"/>
          <ac:spMkLst>
            <pc:docMk/>
            <pc:sldMk cId="2276997737" sldId="256"/>
            <ac:spMk id="1074" creationId="{F9D95E49-763A-4886-B038-82F734740554}"/>
          </ac:spMkLst>
        </pc:spChg>
        <pc:spChg chg="add del">
          <ac:chgData name="Padhye, Sushant (padhyesm)" userId="386e5e97-3b30-4100-9c5f-ea8688cf407e" providerId="ADAL" clId="{00FB5743-2E45-488E-A773-05EFA7AA1E10}" dt="2023-08-12T19:56:35.629" v="1047" actId="26606"/>
          <ac:spMkLst>
            <pc:docMk/>
            <pc:sldMk cId="2276997737" sldId="256"/>
            <ac:spMk id="1075" creationId="{541CEA24-8518-4C08-A11E-B7E64FB31F70}"/>
          </ac:spMkLst>
        </pc:spChg>
        <pc:spChg chg="add del">
          <ac:chgData name="Padhye, Sushant (padhyesm)" userId="386e5e97-3b30-4100-9c5f-ea8688cf407e" providerId="ADAL" clId="{00FB5743-2E45-488E-A773-05EFA7AA1E10}" dt="2023-08-12T19:56:35.629" v="1047" actId="26606"/>
          <ac:spMkLst>
            <pc:docMk/>
            <pc:sldMk cId="2276997737" sldId="256"/>
            <ac:spMk id="1081" creationId="{73C994B4-9721-4148-9EEC-6793CECDE8DD}"/>
          </ac:spMkLst>
        </pc:spChg>
        <pc:spChg chg="add del">
          <ac:chgData name="Padhye, Sushant (padhyesm)" userId="386e5e97-3b30-4100-9c5f-ea8688cf407e" providerId="ADAL" clId="{00FB5743-2E45-488E-A773-05EFA7AA1E10}" dt="2023-08-12T19:56:35.629" v="1047" actId="26606"/>
          <ac:spMkLst>
            <pc:docMk/>
            <pc:sldMk cId="2276997737" sldId="256"/>
            <ac:spMk id="1083" creationId="{F9D95E49-763A-4886-B038-82F734740554}"/>
          </ac:spMkLst>
        </pc:spChg>
        <pc:spChg chg="add del">
          <ac:chgData name="Padhye, Sushant (padhyesm)" userId="386e5e97-3b30-4100-9c5f-ea8688cf407e" providerId="ADAL" clId="{00FB5743-2E45-488E-A773-05EFA7AA1E10}" dt="2023-08-12T19:56:35.629" v="1047" actId="26606"/>
          <ac:spMkLst>
            <pc:docMk/>
            <pc:sldMk cId="2276997737" sldId="256"/>
            <ac:spMk id="1085" creationId="{541CEA24-8518-4C08-A11E-B7E64FB31F70}"/>
          </ac:spMkLst>
        </pc:spChg>
        <pc:spChg chg="add del">
          <ac:chgData name="Padhye, Sushant (padhyesm)" userId="386e5e97-3b30-4100-9c5f-ea8688cf407e" providerId="ADAL" clId="{00FB5743-2E45-488E-A773-05EFA7AA1E10}" dt="2023-08-12T19:56:35.629" v="1047" actId="26606"/>
          <ac:spMkLst>
            <pc:docMk/>
            <pc:sldMk cId="2276997737" sldId="256"/>
            <ac:spMk id="1087" creationId="{4AA74EAB-FD76-4F40-A962-CEADC30542B5}"/>
          </ac:spMkLst>
        </pc:spChg>
        <pc:grpChg chg="add del">
          <ac:chgData name="Padhye, Sushant (padhyesm)" userId="386e5e97-3b30-4100-9c5f-ea8688cf407e" providerId="ADAL" clId="{00FB5743-2E45-488E-A773-05EFA7AA1E10}" dt="2023-08-04T06:22:16.369" v="236" actId="26606"/>
          <ac:grpSpMkLst>
            <pc:docMk/>
            <pc:sldMk cId="2276997737" sldId="256"/>
            <ac:grpSpMk id="1067" creationId="{CEC7A2BB-E03E-436B-ABA5-3EBC8FB4066D}"/>
          </ac:grpSpMkLst>
        </pc:grpChg>
        <pc:picChg chg="add del">
          <ac:chgData name="Padhye, Sushant (padhyesm)" userId="386e5e97-3b30-4100-9c5f-ea8688cf407e" providerId="ADAL" clId="{00FB5743-2E45-488E-A773-05EFA7AA1E10}" dt="2023-08-04T06:19:36.541" v="210" actId="26606"/>
          <ac:picMkLst>
            <pc:docMk/>
            <pc:sldMk cId="2276997737" sldId="256"/>
            <ac:picMk id="4" creationId="{4BF219F1-E9BD-6533-1AB7-56BD0DFCE52D}"/>
          </ac:picMkLst>
        </pc:picChg>
        <pc:picChg chg="add del">
          <ac:chgData name="Padhye, Sushant (padhyesm)" userId="386e5e97-3b30-4100-9c5f-ea8688cf407e" providerId="ADAL" clId="{00FB5743-2E45-488E-A773-05EFA7AA1E10}" dt="2023-08-04T06:19:43.544" v="212" actId="26606"/>
          <ac:picMkLst>
            <pc:docMk/>
            <pc:sldMk cId="2276997737" sldId="256"/>
            <ac:picMk id="18" creationId="{7398FEF7-6D33-F3DF-6E6E-E4FD3484CA68}"/>
          </ac:picMkLst>
        </pc:picChg>
        <pc:picChg chg="add del mod ord">
          <ac:chgData name="Padhye, Sushant (padhyesm)" userId="386e5e97-3b30-4100-9c5f-ea8688cf407e" providerId="ADAL" clId="{00FB5743-2E45-488E-A773-05EFA7AA1E10}" dt="2023-08-12T19:56:35.629" v="1047" actId="26606"/>
          <ac:picMkLst>
            <pc:docMk/>
            <pc:sldMk cId="2276997737" sldId="256"/>
            <ac:picMk id="1026" creationId="{D1EBF1D3-7365-48FF-8AD7-0C1F77747992}"/>
          </ac:picMkLst>
        </pc:picChg>
        <pc:picChg chg="add del mod">
          <ac:chgData name="Padhye, Sushant (padhyesm)" userId="386e5e97-3b30-4100-9c5f-ea8688cf407e" providerId="ADAL" clId="{00FB5743-2E45-488E-A773-05EFA7AA1E10}" dt="2023-08-04T06:21:52.021" v="229"/>
          <ac:picMkLst>
            <pc:docMk/>
            <pc:sldMk cId="2276997737" sldId="256"/>
            <ac:picMk id="1028" creationId="{09314242-3A87-A175-A4D5-37C83DC1C83A}"/>
          </ac:picMkLst>
        </pc:picChg>
        <pc:cxnChg chg="add del">
          <ac:chgData name="Padhye, Sushant (padhyesm)" userId="386e5e97-3b30-4100-9c5f-ea8688cf407e" providerId="ADAL" clId="{00FB5743-2E45-488E-A773-05EFA7AA1E10}" dt="2023-08-12T19:56:35.629" v="1047" actId="26606"/>
          <ac:cxnSpMkLst>
            <pc:docMk/>
            <pc:sldMk cId="2276997737" sldId="256"/>
            <ac:cxnSpMk id="1041" creationId="{74085229-A9F2-470C-9EEA-CFA3B7CE1BE2}"/>
          </ac:cxnSpMkLst>
        </pc:cxnChg>
        <pc:cxnChg chg="add del">
          <ac:chgData name="Padhye, Sushant (padhyesm)" userId="386e5e97-3b30-4100-9c5f-ea8688cf407e" providerId="ADAL" clId="{00FB5743-2E45-488E-A773-05EFA7AA1E10}" dt="2023-08-12T19:56:35.629" v="1047" actId="26606"/>
          <ac:cxnSpMkLst>
            <pc:docMk/>
            <pc:sldMk cId="2276997737" sldId="256"/>
            <ac:cxnSpMk id="1076" creationId="{6C87B12C-AB42-47DF-BEEB-69CD136A07F1}"/>
          </ac:cxnSpMkLst>
        </pc:cxnChg>
        <pc:cxnChg chg="add del">
          <ac:chgData name="Padhye, Sushant (padhyesm)" userId="386e5e97-3b30-4100-9c5f-ea8688cf407e" providerId="ADAL" clId="{00FB5743-2E45-488E-A773-05EFA7AA1E10}" dt="2023-08-12T19:56:35.629" v="1047" actId="26606"/>
          <ac:cxnSpMkLst>
            <pc:docMk/>
            <pc:sldMk cId="2276997737" sldId="256"/>
            <ac:cxnSpMk id="1089" creationId="{6C87B12C-AB42-47DF-BEEB-69CD136A07F1}"/>
          </ac:cxnSpMkLst>
        </pc:cxnChg>
        <pc:cxnChg chg="add del">
          <ac:chgData name="Padhye, Sushant (padhyesm)" userId="386e5e97-3b30-4100-9c5f-ea8688cf407e" providerId="ADAL" clId="{00FB5743-2E45-488E-A773-05EFA7AA1E10}" dt="2023-08-12T19:56:35.629" v="1047" actId="26606"/>
          <ac:cxnSpMkLst>
            <pc:docMk/>
            <pc:sldMk cId="2276997737" sldId="256"/>
            <ac:cxnSpMk id="1091" creationId="{74085229-A9F2-470C-9EEA-CFA3B7CE1BE2}"/>
          </ac:cxnSpMkLst>
        </pc:cxnChg>
      </pc:sldChg>
      <pc:sldChg chg="new del">
        <pc:chgData name="Padhye, Sushant (padhyesm)" userId="386e5e97-3b30-4100-9c5f-ea8688cf407e" providerId="ADAL" clId="{00FB5743-2E45-488E-A773-05EFA7AA1E10}" dt="2023-08-12T18:54:30.556" v="572" actId="680"/>
        <pc:sldMkLst>
          <pc:docMk/>
          <pc:sldMk cId="4185659362" sldId="256"/>
        </pc:sldMkLst>
      </pc:sldChg>
      <pc:sldChg chg="new del">
        <pc:chgData name="Padhye, Sushant (padhyesm)" userId="386e5e97-3b30-4100-9c5f-ea8688cf407e" providerId="ADAL" clId="{00FB5743-2E45-488E-A773-05EFA7AA1E10}" dt="2023-08-04T06:27:44.037" v="240" actId="47"/>
        <pc:sldMkLst>
          <pc:docMk/>
          <pc:sldMk cId="674360379" sldId="257"/>
        </pc:sldMkLst>
      </pc:sldChg>
      <pc:sldChg chg="addSp delSp modSp new add del mod ord setBg">
        <pc:chgData name="Padhye, Sushant (padhyesm)" userId="386e5e97-3b30-4100-9c5f-ea8688cf407e" providerId="ADAL" clId="{00FB5743-2E45-488E-A773-05EFA7AA1E10}" dt="2023-08-14T22:07:06.223" v="2991" actId="47"/>
        <pc:sldMkLst>
          <pc:docMk/>
          <pc:sldMk cId="2004925370" sldId="257"/>
        </pc:sldMkLst>
        <pc:spChg chg="add del mod">
          <ac:chgData name="Padhye, Sushant (padhyesm)" userId="386e5e97-3b30-4100-9c5f-ea8688cf407e" providerId="ADAL" clId="{00FB5743-2E45-488E-A773-05EFA7AA1E10}" dt="2023-08-12T18:59:02.898" v="585" actId="478"/>
          <ac:spMkLst>
            <pc:docMk/>
            <pc:sldMk cId="2004925370" sldId="257"/>
            <ac:spMk id="2" creationId="{1AAE73B7-6F9E-5CC0-4C7A-F00C19192B7B}"/>
          </ac:spMkLst>
        </pc:spChg>
        <pc:spChg chg="add del mod">
          <ac:chgData name="Padhye, Sushant (padhyesm)" userId="386e5e97-3b30-4100-9c5f-ea8688cf407e" providerId="ADAL" clId="{00FB5743-2E45-488E-A773-05EFA7AA1E10}" dt="2023-08-12T18:59:02.136" v="583" actId="478"/>
          <ac:spMkLst>
            <pc:docMk/>
            <pc:sldMk cId="2004925370" sldId="257"/>
            <ac:spMk id="3" creationId="{7C5164CC-4253-1210-879D-0780AEC83006}"/>
          </ac:spMkLst>
        </pc:spChg>
        <pc:spChg chg="add del mod">
          <ac:chgData name="Padhye, Sushant (padhyesm)" userId="386e5e97-3b30-4100-9c5f-ea8688cf407e" providerId="ADAL" clId="{00FB5743-2E45-488E-A773-05EFA7AA1E10}" dt="2023-08-12T18:59:02.898" v="585" actId="478"/>
          <ac:spMkLst>
            <pc:docMk/>
            <pc:sldMk cId="2004925370" sldId="257"/>
            <ac:spMk id="6" creationId="{AA61E833-16FE-1417-BD65-497C522B7E47}"/>
          </ac:spMkLst>
        </pc:spChg>
        <pc:spChg chg="add del">
          <ac:chgData name="Padhye, Sushant (padhyesm)" userId="386e5e97-3b30-4100-9c5f-ea8688cf407e" providerId="ADAL" clId="{00FB5743-2E45-488E-A773-05EFA7AA1E10}" dt="2023-08-04T06:27:58.065" v="243" actId="26606"/>
          <ac:spMkLst>
            <pc:docMk/>
            <pc:sldMk cId="2004925370" sldId="257"/>
            <ac:spMk id="8" creationId="{C2E786E4-A5E8-4249-B185-D4A082278895}"/>
          </ac:spMkLst>
        </pc:spChg>
        <pc:spChg chg="add del mod">
          <ac:chgData name="Padhye, Sushant (padhyesm)" userId="386e5e97-3b30-4100-9c5f-ea8688cf407e" providerId="ADAL" clId="{00FB5743-2E45-488E-A773-05EFA7AA1E10}" dt="2023-08-12T18:59:02.136" v="583" actId="478"/>
          <ac:spMkLst>
            <pc:docMk/>
            <pc:sldMk cId="2004925370" sldId="257"/>
            <ac:spMk id="9" creationId="{18DDD0E5-9AEB-E299-5D0C-7184BD139F02}"/>
          </ac:spMkLst>
        </pc:spChg>
        <pc:spChg chg="add del">
          <ac:chgData name="Padhye, Sushant (padhyesm)" userId="386e5e97-3b30-4100-9c5f-ea8688cf407e" providerId="ADAL" clId="{00FB5743-2E45-488E-A773-05EFA7AA1E10}" dt="2023-08-04T06:27:58.065" v="243" actId="26606"/>
          <ac:spMkLst>
            <pc:docMk/>
            <pc:sldMk cId="2004925370" sldId="257"/>
            <ac:spMk id="10" creationId="{DC0756A0-7714-494C-B70D-3EA1A23079C3}"/>
          </ac:spMkLst>
        </pc:spChg>
        <pc:spChg chg="add del">
          <ac:chgData name="Padhye, Sushant (padhyesm)" userId="386e5e97-3b30-4100-9c5f-ea8688cf407e" providerId="ADAL" clId="{00FB5743-2E45-488E-A773-05EFA7AA1E10}" dt="2023-08-04T06:27:58.065" v="243" actId="26606"/>
          <ac:spMkLst>
            <pc:docMk/>
            <pc:sldMk cId="2004925370" sldId="257"/>
            <ac:spMk id="12" creationId="{93FB8294-5DA8-4320-95C0-2E49564FD666}"/>
          </ac:spMkLst>
        </pc:spChg>
        <pc:picChg chg="add del mod modCrop">
          <ac:chgData name="Padhye, Sushant (padhyesm)" userId="386e5e97-3b30-4100-9c5f-ea8688cf407e" providerId="ADAL" clId="{00FB5743-2E45-488E-A773-05EFA7AA1E10}" dt="2023-08-04T21:35:30.706" v="563" actId="478"/>
          <ac:picMkLst>
            <pc:docMk/>
            <pc:sldMk cId="2004925370" sldId="257"/>
            <ac:picMk id="5" creationId="{35B3A28B-056D-B44F-BA35-6B8DC9B98391}"/>
          </ac:picMkLst>
        </pc:picChg>
        <pc:picChg chg="add del">
          <ac:chgData name="Padhye, Sushant (padhyesm)" userId="386e5e97-3b30-4100-9c5f-ea8688cf407e" providerId="ADAL" clId="{00FB5743-2E45-488E-A773-05EFA7AA1E10}" dt="2023-08-12T18:59:01.447" v="581" actId="478"/>
          <ac:picMkLst>
            <pc:docMk/>
            <pc:sldMk cId="2004925370" sldId="257"/>
            <ac:picMk id="5" creationId="{95737A7B-9463-E840-6C8A-6B7D3490A568}"/>
          </ac:picMkLst>
        </pc:picChg>
        <pc:picChg chg="add del">
          <ac:chgData name="Padhye, Sushant (padhyesm)" userId="386e5e97-3b30-4100-9c5f-ea8688cf407e" providerId="ADAL" clId="{00FB5743-2E45-488E-A773-05EFA7AA1E10}" dt="2023-08-04T21:36:16.784" v="566" actId="478"/>
          <ac:picMkLst>
            <pc:docMk/>
            <pc:sldMk cId="2004925370" sldId="257"/>
            <ac:picMk id="7" creationId="{C56C2A1A-3FC1-A497-A93D-CF34DEC4532E}"/>
          </ac:picMkLst>
        </pc:picChg>
        <pc:picChg chg="add mod">
          <ac:chgData name="Padhye, Sushant (padhyesm)" userId="386e5e97-3b30-4100-9c5f-ea8688cf407e" providerId="ADAL" clId="{00FB5743-2E45-488E-A773-05EFA7AA1E10}" dt="2023-08-04T21:35:35.606" v="564" actId="1076"/>
          <ac:picMkLst>
            <pc:docMk/>
            <pc:sldMk cId="2004925370" sldId="257"/>
            <ac:picMk id="2050" creationId="{4E3C3C6D-1B4A-D903-99C2-63DFACD160C9}"/>
          </ac:picMkLst>
        </pc:picChg>
        <pc:cxnChg chg="add del">
          <ac:chgData name="Padhye, Sushant (padhyesm)" userId="386e5e97-3b30-4100-9c5f-ea8688cf407e" providerId="ADAL" clId="{00FB5743-2E45-488E-A773-05EFA7AA1E10}" dt="2023-08-04T06:27:58.065" v="243" actId="26606"/>
          <ac:cxnSpMkLst>
            <pc:docMk/>
            <pc:sldMk cId="2004925370" sldId="257"/>
            <ac:cxnSpMk id="14" creationId="{76ED57D7-3283-4111-8331-20D63B7CBB9E}"/>
          </ac:cxnSpMkLst>
        </pc:cxnChg>
        <pc:cxnChg chg="add del">
          <ac:chgData name="Padhye, Sushant (padhyesm)" userId="386e5e97-3b30-4100-9c5f-ea8688cf407e" providerId="ADAL" clId="{00FB5743-2E45-488E-A773-05EFA7AA1E10}" dt="2023-08-04T06:27:58.065" v="243" actId="26606"/>
          <ac:cxnSpMkLst>
            <pc:docMk/>
            <pc:sldMk cId="2004925370" sldId="257"/>
            <ac:cxnSpMk id="16" creationId="{0AF369D5-F994-4512-9823-1596D8F3AA8C}"/>
          </ac:cxnSpMkLst>
        </pc:cxnChg>
      </pc:sldChg>
      <pc:sldChg chg="addSp delSp modSp add del mod setBg">
        <pc:chgData name="Padhye, Sushant (padhyesm)" userId="386e5e97-3b30-4100-9c5f-ea8688cf407e" providerId="ADAL" clId="{00FB5743-2E45-488E-A773-05EFA7AA1E10}" dt="2023-08-12T21:41:32.968" v="1935" actId="20577"/>
        <pc:sldMkLst>
          <pc:docMk/>
          <pc:sldMk cId="1780304771" sldId="258"/>
        </pc:sldMkLst>
        <pc:spChg chg="mod">
          <ac:chgData name="Padhye, Sushant (padhyesm)" userId="386e5e97-3b30-4100-9c5f-ea8688cf407e" providerId="ADAL" clId="{00FB5743-2E45-488E-A773-05EFA7AA1E10}" dt="2023-08-12T19:51:22.862" v="1044" actId="26606"/>
          <ac:spMkLst>
            <pc:docMk/>
            <pc:sldMk cId="1780304771" sldId="258"/>
            <ac:spMk id="5" creationId="{FD58124A-AB57-1703-DD92-E116100E47D4}"/>
          </ac:spMkLst>
        </pc:spChg>
        <pc:spChg chg="add del mod">
          <ac:chgData name="Padhye, Sushant (padhyesm)" userId="386e5e97-3b30-4100-9c5f-ea8688cf407e" providerId="ADAL" clId="{00FB5743-2E45-488E-A773-05EFA7AA1E10}" dt="2023-08-12T19:51:22.862" v="1044" actId="26606"/>
          <ac:spMkLst>
            <pc:docMk/>
            <pc:sldMk cId="1780304771" sldId="258"/>
            <ac:spMk id="7" creationId="{0807BA32-B2F3-7DCA-8FCD-7EB36CD00B3D}"/>
          </ac:spMkLst>
        </pc:spChg>
        <pc:spChg chg="add del">
          <ac:chgData name="Padhye, Sushant (padhyesm)" userId="386e5e97-3b30-4100-9c5f-ea8688cf407e" providerId="ADAL" clId="{00FB5743-2E45-488E-A773-05EFA7AA1E10}" dt="2023-08-12T19:51:11.465" v="1033" actId="26606"/>
          <ac:spMkLst>
            <pc:docMk/>
            <pc:sldMk cId="1780304771" sldId="258"/>
            <ac:spMk id="13" creationId="{1CE68C35-0307-4DBB-9BB2-51A0BC80F62A}"/>
          </ac:spMkLst>
        </pc:spChg>
        <pc:spChg chg="add del">
          <ac:chgData name="Padhye, Sushant (padhyesm)" userId="386e5e97-3b30-4100-9c5f-ea8688cf407e" providerId="ADAL" clId="{00FB5743-2E45-488E-A773-05EFA7AA1E10}" dt="2023-08-12T19:51:11.465" v="1033" actId="26606"/>
          <ac:spMkLst>
            <pc:docMk/>
            <pc:sldMk cId="1780304771" sldId="258"/>
            <ac:spMk id="15" creationId="{B4461734-7A1F-4C43-9DD1-82961A9BC741}"/>
          </ac:spMkLst>
        </pc:spChg>
        <pc:spChg chg="add del">
          <ac:chgData name="Padhye, Sushant (padhyesm)" userId="386e5e97-3b30-4100-9c5f-ea8688cf407e" providerId="ADAL" clId="{00FB5743-2E45-488E-A773-05EFA7AA1E10}" dt="2023-08-12T19:51:11.465" v="1033" actId="26606"/>
          <ac:spMkLst>
            <pc:docMk/>
            <pc:sldMk cId="1780304771" sldId="258"/>
            <ac:spMk id="17" creationId="{F76B182E-353C-4F09-98E3-D0D9D094A96C}"/>
          </ac:spMkLst>
        </pc:spChg>
        <pc:spChg chg="add del">
          <ac:chgData name="Padhye, Sushant (padhyesm)" userId="386e5e97-3b30-4100-9c5f-ea8688cf407e" providerId="ADAL" clId="{00FB5743-2E45-488E-A773-05EFA7AA1E10}" dt="2023-08-12T19:51:16.074" v="1035" actId="26606"/>
          <ac:spMkLst>
            <pc:docMk/>
            <pc:sldMk cId="1780304771" sldId="258"/>
            <ac:spMk id="23" creationId="{A99D947B-1B59-4322-8CF2-73E813419999}"/>
          </ac:spMkLst>
        </pc:spChg>
        <pc:spChg chg="add del">
          <ac:chgData name="Padhye, Sushant (padhyesm)" userId="386e5e97-3b30-4100-9c5f-ea8688cf407e" providerId="ADAL" clId="{00FB5743-2E45-488E-A773-05EFA7AA1E10}" dt="2023-08-12T19:51:16.074" v="1035" actId="26606"/>
          <ac:spMkLst>
            <pc:docMk/>
            <pc:sldMk cId="1780304771" sldId="258"/>
            <ac:spMk id="24" creationId="{D803427E-36C0-4811-BE64-ACF653F6AA93}"/>
          </ac:spMkLst>
        </pc:spChg>
        <pc:spChg chg="add del">
          <ac:chgData name="Padhye, Sushant (padhyesm)" userId="386e5e97-3b30-4100-9c5f-ea8688cf407e" providerId="ADAL" clId="{00FB5743-2E45-488E-A773-05EFA7AA1E10}" dt="2023-08-12T19:51:16.074" v="1035" actId="26606"/>
          <ac:spMkLst>
            <pc:docMk/>
            <pc:sldMk cId="1780304771" sldId="258"/>
            <ac:spMk id="25" creationId="{D9231370-89C4-4981-8C91-A3F3D1146CEB}"/>
          </ac:spMkLst>
        </pc:spChg>
        <pc:spChg chg="add del">
          <ac:chgData name="Padhye, Sushant (padhyesm)" userId="386e5e97-3b30-4100-9c5f-ea8688cf407e" providerId="ADAL" clId="{00FB5743-2E45-488E-A773-05EFA7AA1E10}" dt="2023-08-12T19:51:17.477" v="1037" actId="26606"/>
          <ac:spMkLst>
            <pc:docMk/>
            <pc:sldMk cId="1780304771" sldId="258"/>
            <ac:spMk id="30" creationId="{A99D947B-1B59-4322-8CF2-73E813419999}"/>
          </ac:spMkLst>
        </pc:spChg>
        <pc:spChg chg="add del">
          <ac:chgData name="Padhye, Sushant (padhyesm)" userId="386e5e97-3b30-4100-9c5f-ea8688cf407e" providerId="ADAL" clId="{00FB5743-2E45-488E-A773-05EFA7AA1E10}" dt="2023-08-12T19:51:17.477" v="1037" actId="26606"/>
          <ac:spMkLst>
            <pc:docMk/>
            <pc:sldMk cId="1780304771" sldId="258"/>
            <ac:spMk id="31" creationId="{D803427E-36C0-4811-BE64-ACF653F6AA93}"/>
          </ac:spMkLst>
        </pc:spChg>
        <pc:spChg chg="add del">
          <ac:chgData name="Padhye, Sushant (padhyesm)" userId="386e5e97-3b30-4100-9c5f-ea8688cf407e" providerId="ADAL" clId="{00FB5743-2E45-488E-A773-05EFA7AA1E10}" dt="2023-08-12T19:51:17.477" v="1037" actId="26606"/>
          <ac:spMkLst>
            <pc:docMk/>
            <pc:sldMk cId="1780304771" sldId="258"/>
            <ac:spMk id="32" creationId="{D9231370-89C4-4981-8C91-A3F3D1146CEB}"/>
          </ac:spMkLst>
        </pc:spChg>
        <pc:spChg chg="add del">
          <ac:chgData name="Padhye, Sushant (padhyesm)" userId="386e5e97-3b30-4100-9c5f-ea8688cf407e" providerId="ADAL" clId="{00FB5743-2E45-488E-A773-05EFA7AA1E10}" dt="2023-08-12T19:51:18.952" v="1039" actId="26606"/>
          <ac:spMkLst>
            <pc:docMk/>
            <pc:sldMk cId="1780304771" sldId="258"/>
            <ac:spMk id="37" creationId="{A99D947B-1B59-4322-8CF2-73E813419999}"/>
          </ac:spMkLst>
        </pc:spChg>
        <pc:spChg chg="add del">
          <ac:chgData name="Padhye, Sushant (padhyesm)" userId="386e5e97-3b30-4100-9c5f-ea8688cf407e" providerId="ADAL" clId="{00FB5743-2E45-488E-A773-05EFA7AA1E10}" dt="2023-08-12T19:51:18.952" v="1039" actId="26606"/>
          <ac:spMkLst>
            <pc:docMk/>
            <pc:sldMk cId="1780304771" sldId="258"/>
            <ac:spMk id="38" creationId="{D803427E-36C0-4811-BE64-ACF653F6AA93}"/>
          </ac:spMkLst>
        </pc:spChg>
        <pc:spChg chg="add del">
          <ac:chgData name="Padhye, Sushant (padhyesm)" userId="386e5e97-3b30-4100-9c5f-ea8688cf407e" providerId="ADAL" clId="{00FB5743-2E45-488E-A773-05EFA7AA1E10}" dt="2023-08-12T19:51:18.952" v="1039" actId="26606"/>
          <ac:spMkLst>
            <pc:docMk/>
            <pc:sldMk cId="1780304771" sldId="258"/>
            <ac:spMk id="39" creationId="{D9231370-89C4-4981-8C91-A3F3D1146CEB}"/>
          </ac:spMkLst>
        </pc:spChg>
        <pc:spChg chg="add del">
          <ac:chgData name="Padhye, Sushant (padhyesm)" userId="386e5e97-3b30-4100-9c5f-ea8688cf407e" providerId="ADAL" clId="{00FB5743-2E45-488E-A773-05EFA7AA1E10}" dt="2023-08-12T19:51:20.851" v="1041" actId="26606"/>
          <ac:spMkLst>
            <pc:docMk/>
            <pc:sldMk cId="1780304771" sldId="258"/>
            <ac:spMk id="44" creationId="{0FD88411-503D-41A0-BB5E-1C5AC70351ED}"/>
          </ac:spMkLst>
        </pc:spChg>
        <pc:spChg chg="add del">
          <ac:chgData name="Padhye, Sushant (padhyesm)" userId="386e5e97-3b30-4100-9c5f-ea8688cf407e" providerId="ADAL" clId="{00FB5743-2E45-488E-A773-05EFA7AA1E10}" dt="2023-08-12T19:51:20.851" v="1041" actId="26606"/>
          <ac:spMkLst>
            <pc:docMk/>
            <pc:sldMk cId="1780304771" sldId="258"/>
            <ac:spMk id="45" creationId="{0448CEF0-D07B-484A-9005-35C372FF184E}"/>
          </ac:spMkLst>
        </pc:spChg>
        <pc:spChg chg="add del">
          <ac:chgData name="Padhye, Sushant (padhyesm)" userId="386e5e97-3b30-4100-9c5f-ea8688cf407e" providerId="ADAL" clId="{00FB5743-2E45-488E-A773-05EFA7AA1E10}" dt="2023-08-12T19:51:20.851" v="1041" actId="26606"/>
          <ac:spMkLst>
            <pc:docMk/>
            <pc:sldMk cId="1780304771" sldId="258"/>
            <ac:spMk id="46" creationId="{015CAE92-A031-4F85-8B52-4959DB81999F}"/>
          </ac:spMkLst>
        </pc:spChg>
        <pc:spChg chg="add del">
          <ac:chgData name="Padhye, Sushant (padhyesm)" userId="386e5e97-3b30-4100-9c5f-ea8688cf407e" providerId="ADAL" clId="{00FB5743-2E45-488E-A773-05EFA7AA1E10}" dt="2023-08-12T19:51:22.817" v="1043" actId="26606"/>
          <ac:spMkLst>
            <pc:docMk/>
            <pc:sldMk cId="1780304771" sldId="258"/>
            <ac:spMk id="51" creationId="{5EF4A068-C95D-486B-AB65-28A5F70AF53A}"/>
          </ac:spMkLst>
        </pc:spChg>
        <pc:spChg chg="add del">
          <ac:chgData name="Padhye, Sushant (padhyesm)" userId="386e5e97-3b30-4100-9c5f-ea8688cf407e" providerId="ADAL" clId="{00FB5743-2E45-488E-A773-05EFA7AA1E10}" dt="2023-08-12T19:51:22.817" v="1043" actId="26606"/>
          <ac:spMkLst>
            <pc:docMk/>
            <pc:sldMk cId="1780304771" sldId="258"/>
            <ac:spMk id="52" creationId="{B30473F7-A24A-427B-B9CE-C1A94B6F26D6}"/>
          </ac:spMkLst>
        </pc:spChg>
        <pc:spChg chg="add del">
          <ac:chgData name="Padhye, Sushant (padhyesm)" userId="386e5e97-3b30-4100-9c5f-ea8688cf407e" providerId="ADAL" clId="{00FB5743-2E45-488E-A773-05EFA7AA1E10}" dt="2023-08-12T19:51:22.817" v="1043" actId="26606"/>
          <ac:spMkLst>
            <pc:docMk/>
            <pc:sldMk cId="1780304771" sldId="258"/>
            <ac:spMk id="53" creationId="{99B60357-232D-4489-8786-BF4E4F74BA76}"/>
          </ac:spMkLst>
        </pc:spChg>
        <pc:spChg chg="add del">
          <ac:chgData name="Padhye, Sushant (padhyesm)" userId="386e5e97-3b30-4100-9c5f-ea8688cf407e" providerId="ADAL" clId="{00FB5743-2E45-488E-A773-05EFA7AA1E10}" dt="2023-08-12T19:51:22.817" v="1043" actId="26606"/>
          <ac:spMkLst>
            <pc:docMk/>
            <pc:sldMk cId="1780304771" sldId="258"/>
            <ac:spMk id="54" creationId="{2068A50E-2E17-40A4-8E3C-25CC6DF99F20}"/>
          </ac:spMkLst>
        </pc:spChg>
        <pc:spChg chg="add del">
          <ac:chgData name="Padhye, Sushant (padhyesm)" userId="386e5e97-3b30-4100-9c5f-ea8688cf407e" providerId="ADAL" clId="{00FB5743-2E45-488E-A773-05EFA7AA1E10}" dt="2023-08-12T19:51:22.817" v="1043" actId="26606"/>
          <ac:spMkLst>
            <pc:docMk/>
            <pc:sldMk cId="1780304771" sldId="258"/>
            <ac:spMk id="56" creationId="{0807BA32-B2F3-7DCA-8FCD-7EB36CD00B3D}"/>
          </ac:spMkLst>
        </pc:spChg>
        <pc:spChg chg="add">
          <ac:chgData name="Padhye, Sushant (padhyesm)" userId="386e5e97-3b30-4100-9c5f-ea8688cf407e" providerId="ADAL" clId="{00FB5743-2E45-488E-A773-05EFA7AA1E10}" dt="2023-08-12T19:51:22.862" v="1044" actId="26606"/>
          <ac:spMkLst>
            <pc:docMk/>
            <pc:sldMk cId="1780304771" sldId="258"/>
            <ac:spMk id="60" creationId="{A99D947B-1B59-4322-8CF2-73E813419999}"/>
          </ac:spMkLst>
        </pc:spChg>
        <pc:spChg chg="add">
          <ac:chgData name="Padhye, Sushant (padhyesm)" userId="386e5e97-3b30-4100-9c5f-ea8688cf407e" providerId="ADAL" clId="{00FB5743-2E45-488E-A773-05EFA7AA1E10}" dt="2023-08-12T19:51:22.862" v="1044" actId="26606"/>
          <ac:spMkLst>
            <pc:docMk/>
            <pc:sldMk cId="1780304771" sldId="258"/>
            <ac:spMk id="61" creationId="{D803427E-36C0-4811-BE64-ACF653F6AA93}"/>
          </ac:spMkLst>
        </pc:spChg>
        <pc:spChg chg="add">
          <ac:chgData name="Padhye, Sushant (padhyesm)" userId="386e5e97-3b30-4100-9c5f-ea8688cf407e" providerId="ADAL" clId="{00FB5743-2E45-488E-A773-05EFA7AA1E10}" dt="2023-08-12T19:51:22.862" v="1044" actId="26606"/>
          <ac:spMkLst>
            <pc:docMk/>
            <pc:sldMk cId="1780304771" sldId="258"/>
            <ac:spMk id="62" creationId="{D9231370-89C4-4981-8C91-A3F3D1146CEB}"/>
          </ac:spMkLst>
        </pc:spChg>
        <pc:graphicFrameChg chg="add del">
          <ac:chgData name="Padhye, Sushant (padhyesm)" userId="386e5e97-3b30-4100-9c5f-ea8688cf407e" providerId="ADAL" clId="{00FB5743-2E45-488E-A773-05EFA7AA1E10}" dt="2023-08-12T19:51:11.465" v="1033" actId="26606"/>
          <ac:graphicFrameMkLst>
            <pc:docMk/>
            <pc:sldMk cId="1780304771" sldId="258"/>
            <ac:graphicFrameMk id="9" creationId="{430F3E8B-F34F-32A7-B6DF-69E6D39E5914}"/>
          </ac:graphicFrameMkLst>
        </pc:graphicFrameChg>
        <pc:graphicFrameChg chg="add del">
          <ac:chgData name="Padhye, Sushant (padhyesm)" userId="386e5e97-3b30-4100-9c5f-ea8688cf407e" providerId="ADAL" clId="{00FB5743-2E45-488E-A773-05EFA7AA1E10}" dt="2023-08-12T19:51:16.074" v="1035" actId="26606"/>
          <ac:graphicFrameMkLst>
            <pc:docMk/>
            <pc:sldMk cId="1780304771" sldId="258"/>
            <ac:graphicFrameMk id="28" creationId="{F8D4E883-BC02-491A-21FF-5AD57F9A4471}"/>
          </ac:graphicFrameMkLst>
        </pc:graphicFrameChg>
        <pc:graphicFrameChg chg="add del">
          <ac:chgData name="Padhye, Sushant (padhyesm)" userId="386e5e97-3b30-4100-9c5f-ea8688cf407e" providerId="ADAL" clId="{00FB5743-2E45-488E-A773-05EFA7AA1E10}" dt="2023-08-12T19:51:17.477" v="1037" actId="26606"/>
          <ac:graphicFrameMkLst>
            <pc:docMk/>
            <pc:sldMk cId="1780304771" sldId="258"/>
            <ac:graphicFrameMk id="35" creationId="{72ADB397-6E27-33DB-A283-991557F7DB93}"/>
          </ac:graphicFrameMkLst>
        </pc:graphicFrameChg>
        <pc:graphicFrameChg chg="add del">
          <ac:chgData name="Padhye, Sushant (padhyesm)" userId="386e5e97-3b30-4100-9c5f-ea8688cf407e" providerId="ADAL" clId="{00FB5743-2E45-488E-A773-05EFA7AA1E10}" dt="2023-08-12T19:51:18.952" v="1039" actId="26606"/>
          <ac:graphicFrameMkLst>
            <pc:docMk/>
            <pc:sldMk cId="1780304771" sldId="258"/>
            <ac:graphicFrameMk id="42" creationId="{F8D4E883-BC02-491A-21FF-5AD57F9A4471}"/>
          </ac:graphicFrameMkLst>
        </pc:graphicFrameChg>
        <pc:graphicFrameChg chg="add del">
          <ac:chgData name="Padhye, Sushant (padhyesm)" userId="386e5e97-3b30-4100-9c5f-ea8688cf407e" providerId="ADAL" clId="{00FB5743-2E45-488E-A773-05EFA7AA1E10}" dt="2023-08-12T19:51:20.851" v="1041" actId="26606"/>
          <ac:graphicFrameMkLst>
            <pc:docMk/>
            <pc:sldMk cId="1780304771" sldId="258"/>
            <ac:graphicFrameMk id="49" creationId="{D432C345-5948-1A99-B5DD-C7A48B8490E9}"/>
          </ac:graphicFrameMkLst>
        </pc:graphicFrameChg>
        <pc:graphicFrameChg chg="add mod">
          <ac:chgData name="Padhye, Sushant (padhyesm)" userId="386e5e97-3b30-4100-9c5f-ea8688cf407e" providerId="ADAL" clId="{00FB5743-2E45-488E-A773-05EFA7AA1E10}" dt="2023-08-12T21:41:32.968" v="1935" actId="20577"/>
          <ac:graphicFrameMkLst>
            <pc:docMk/>
            <pc:sldMk cId="1780304771" sldId="258"/>
            <ac:graphicFrameMk id="65" creationId="{F8D4E883-BC02-491A-21FF-5AD57F9A4471}"/>
          </ac:graphicFrameMkLst>
        </pc:graphicFrameChg>
        <pc:picChg chg="add del">
          <ac:chgData name="Padhye, Sushant (padhyesm)" userId="386e5e97-3b30-4100-9c5f-ea8688cf407e" providerId="ADAL" clId="{00FB5743-2E45-488E-A773-05EFA7AA1E10}" dt="2023-08-12T19:51:22.817" v="1043" actId="26606"/>
          <ac:picMkLst>
            <pc:docMk/>
            <pc:sldMk cId="1780304771" sldId="258"/>
            <ac:picMk id="55" creationId="{66D780AC-B225-E445-DF7A-D2099B0E3CC7}"/>
          </ac:picMkLst>
        </pc:picChg>
        <pc:cxnChg chg="add del">
          <ac:chgData name="Padhye, Sushant (padhyesm)" userId="386e5e97-3b30-4100-9c5f-ea8688cf407e" providerId="ADAL" clId="{00FB5743-2E45-488E-A773-05EFA7AA1E10}" dt="2023-08-12T19:51:11.465" v="1033" actId="26606"/>
          <ac:cxnSpMkLst>
            <pc:docMk/>
            <pc:sldMk cId="1780304771" sldId="258"/>
            <ac:cxnSpMk id="19" creationId="{A32DD4E3-F3A5-479E-9FC8-93181F7ABFA2}"/>
          </ac:cxnSpMkLst>
        </pc:cxnChg>
        <pc:cxnChg chg="add del">
          <ac:chgData name="Padhye, Sushant (padhyesm)" userId="386e5e97-3b30-4100-9c5f-ea8688cf407e" providerId="ADAL" clId="{00FB5743-2E45-488E-A773-05EFA7AA1E10}" dt="2023-08-12T19:51:11.465" v="1033" actId="26606"/>
          <ac:cxnSpMkLst>
            <pc:docMk/>
            <pc:sldMk cId="1780304771" sldId="258"/>
            <ac:cxnSpMk id="21" creationId="{A5C97BEA-9A67-4872-9526-42EECD54C01A}"/>
          </ac:cxnSpMkLst>
        </pc:cxnChg>
        <pc:cxnChg chg="add del">
          <ac:chgData name="Padhye, Sushant (padhyesm)" userId="386e5e97-3b30-4100-9c5f-ea8688cf407e" providerId="ADAL" clId="{00FB5743-2E45-488E-A773-05EFA7AA1E10}" dt="2023-08-12T19:51:16.074" v="1035" actId="26606"/>
          <ac:cxnSpMkLst>
            <pc:docMk/>
            <pc:sldMk cId="1780304771" sldId="258"/>
            <ac:cxnSpMk id="26" creationId="{474D4826-9FF4-4E17-AB42-146B76BD3223}"/>
          </ac:cxnSpMkLst>
        </pc:cxnChg>
        <pc:cxnChg chg="add del">
          <ac:chgData name="Padhye, Sushant (padhyesm)" userId="386e5e97-3b30-4100-9c5f-ea8688cf407e" providerId="ADAL" clId="{00FB5743-2E45-488E-A773-05EFA7AA1E10}" dt="2023-08-12T19:51:16.074" v="1035" actId="26606"/>
          <ac:cxnSpMkLst>
            <pc:docMk/>
            <pc:sldMk cId="1780304771" sldId="258"/>
            <ac:cxnSpMk id="27" creationId="{C5873965-CEB2-46E1-951E-037689B07891}"/>
          </ac:cxnSpMkLst>
        </pc:cxnChg>
        <pc:cxnChg chg="add del">
          <ac:chgData name="Padhye, Sushant (padhyesm)" userId="386e5e97-3b30-4100-9c5f-ea8688cf407e" providerId="ADAL" clId="{00FB5743-2E45-488E-A773-05EFA7AA1E10}" dt="2023-08-12T19:51:17.477" v="1037" actId="26606"/>
          <ac:cxnSpMkLst>
            <pc:docMk/>
            <pc:sldMk cId="1780304771" sldId="258"/>
            <ac:cxnSpMk id="33" creationId="{474D4826-9FF4-4E17-AB42-146B76BD3223}"/>
          </ac:cxnSpMkLst>
        </pc:cxnChg>
        <pc:cxnChg chg="add del">
          <ac:chgData name="Padhye, Sushant (padhyesm)" userId="386e5e97-3b30-4100-9c5f-ea8688cf407e" providerId="ADAL" clId="{00FB5743-2E45-488E-A773-05EFA7AA1E10}" dt="2023-08-12T19:51:17.477" v="1037" actId="26606"/>
          <ac:cxnSpMkLst>
            <pc:docMk/>
            <pc:sldMk cId="1780304771" sldId="258"/>
            <ac:cxnSpMk id="34" creationId="{C5873965-CEB2-46E1-951E-037689B07891}"/>
          </ac:cxnSpMkLst>
        </pc:cxnChg>
        <pc:cxnChg chg="add del">
          <ac:chgData name="Padhye, Sushant (padhyesm)" userId="386e5e97-3b30-4100-9c5f-ea8688cf407e" providerId="ADAL" clId="{00FB5743-2E45-488E-A773-05EFA7AA1E10}" dt="2023-08-12T19:51:18.952" v="1039" actId="26606"/>
          <ac:cxnSpMkLst>
            <pc:docMk/>
            <pc:sldMk cId="1780304771" sldId="258"/>
            <ac:cxnSpMk id="40" creationId="{474D4826-9FF4-4E17-AB42-146B76BD3223}"/>
          </ac:cxnSpMkLst>
        </pc:cxnChg>
        <pc:cxnChg chg="add del">
          <ac:chgData name="Padhye, Sushant (padhyesm)" userId="386e5e97-3b30-4100-9c5f-ea8688cf407e" providerId="ADAL" clId="{00FB5743-2E45-488E-A773-05EFA7AA1E10}" dt="2023-08-12T19:51:18.952" v="1039" actId="26606"/>
          <ac:cxnSpMkLst>
            <pc:docMk/>
            <pc:sldMk cId="1780304771" sldId="258"/>
            <ac:cxnSpMk id="41" creationId="{C5873965-CEB2-46E1-951E-037689B07891}"/>
          </ac:cxnSpMkLst>
        </pc:cxnChg>
        <pc:cxnChg chg="add del">
          <ac:chgData name="Padhye, Sushant (padhyesm)" userId="386e5e97-3b30-4100-9c5f-ea8688cf407e" providerId="ADAL" clId="{00FB5743-2E45-488E-A773-05EFA7AA1E10}" dt="2023-08-12T19:51:20.851" v="1041" actId="26606"/>
          <ac:cxnSpMkLst>
            <pc:docMk/>
            <pc:sldMk cId="1780304771" sldId="258"/>
            <ac:cxnSpMk id="47" creationId="{89A06E1F-9CD9-4689-B2ED-766AD195AFDB}"/>
          </ac:cxnSpMkLst>
        </pc:cxnChg>
        <pc:cxnChg chg="add del">
          <ac:chgData name="Padhye, Sushant (padhyesm)" userId="386e5e97-3b30-4100-9c5f-ea8688cf407e" providerId="ADAL" clId="{00FB5743-2E45-488E-A773-05EFA7AA1E10}" dt="2023-08-12T19:51:20.851" v="1041" actId="26606"/>
          <ac:cxnSpMkLst>
            <pc:docMk/>
            <pc:sldMk cId="1780304771" sldId="258"/>
            <ac:cxnSpMk id="48" creationId="{7DF25515-8844-4534-AA1D-955AED0A5F37}"/>
          </ac:cxnSpMkLst>
        </pc:cxnChg>
        <pc:cxnChg chg="add del">
          <ac:chgData name="Padhye, Sushant (padhyesm)" userId="386e5e97-3b30-4100-9c5f-ea8688cf407e" providerId="ADAL" clId="{00FB5743-2E45-488E-A773-05EFA7AA1E10}" dt="2023-08-12T19:51:22.817" v="1043" actId="26606"/>
          <ac:cxnSpMkLst>
            <pc:docMk/>
            <pc:sldMk cId="1780304771" sldId="258"/>
            <ac:cxnSpMk id="57" creationId="{88E181E9-8FE4-417B-A80B-0A099C6BE7DF}"/>
          </ac:cxnSpMkLst>
        </pc:cxnChg>
        <pc:cxnChg chg="add del">
          <ac:chgData name="Padhye, Sushant (padhyesm)" userId="386e5e97-3b30-4100-9c5f-ea8688cf407e" providerId="ADAL" clId="{00FB5743-2E45-488E-A773-05EFA7AA1E10}" dt="2023-08-12T19:51:22.817" v="1043" actId="26606"/>
          <ac:cxnSpMkLst>
            <pc:docMk/>
            <pc:sldMk cId="1780304771" sldId="258"/>
            <ac:cxnSpMk id="58" creationId="{44EB5B0D-CAAF-4A5A-8339-8CCEA2AEE23A}"/>
          </ac:cxnSpMkLst>
        </pc:cxnChg>
        <pc:cxnChg chg="add">
          <ac:chgData name="Padhye, Sushant (padhyesm)" userId="386e5e97-3b30-4100-9c5f-ea8688cf407e" providerId="ADAL" clId="{00FB5743-2E45-488E-A773-05EFA7AA1E10}" dt="2023-08-12T19:51:22.862" v="1044" actId="26606"/>
          <ac:cxnSpMkLst>
            <pc:docMk/>
            <pc:sldMk cId="1780304771" sldId="258"/>
            <ac:cxnSpMk id="63" creationId="{474D4826-9FF4-4E17-AB42-146B76BD3223}"/>
          </ac:cxnSpMkLst>
        </pc:cxnChg>
        <pc:cxnChg chg="add">
          <ac:chgData name="Padhye, Sushant (padhyesm)" userId="386e5e97-3b30-4100-9c5f-ea8688cf407e" providerId="ADAL" clId="{00FB5743-2E45-488E-A773-05EFA7AA1E10}" dt="2023-08-12T19:51:22.862" v="1044" actId="26606"/>
          <ac:cxnSpMkLst>
            <pc:docMk/>
            <pc:sldMk cId="1780304771" sldId="258"/>
            <ac:cxnSpMk id="64" creationId="{C5873965-CEB2-46E1-951E-037689B07891}"/>
          </ac:cxnSpMkLst>
        </pc:cxnChg>
      </pc:sldChg>
      <pc:sldChg chg="addSp delSp modSp new add del mod ord">
        <pc:chgData name="Padhye, Sushant (padhyesm)" userId="386e5e97-3b30-4100-9c5f-ea8688cf407e" providerId="ADAL" clId="{00FB5743-2E45-488E-A773-05EFA7AA1E10}" dt="2023-08-14T22:07:57.614" v="2996" actId="47"/>
        <pc:sldMkLst>
          <pc:docMk/>
          <pc:sldMk cId="1264357938" sldId="259"/>
        </pc:sldMkLst>
        <pc:spChg chg="mod">
          <ac:chgData name="Padhye, Sushant (padhyesm)" userId="386e5e97-3b30-4100-9c5f-ea8688cf407e" providerId="ADAL" clId="{00FB5743-2E45-488E-A773-05EFA7AA1E10}" dt="2023-08-12T20:00:09.752" v="1063" actId="20577"/>
          <ac:spMkLst>
            <pc:docMk/>
            <pc:sldMk cId="1264357938" sldId="259"/>
            <ac:spMk id="2" creationId="{1644A9CD-E9F1-E79D-D6F1-2D6C58EC5387}"/>
          </ac:spMkLst>
        </pc:spChg>
        <pc:spChg chg="mod">
          <ac:chgData name="Padhye, Sushant (padhyesm)" userId="386e5e97-3b30-4100-9c5f-ea8688cf407e" providerId="ADAL" clId="{00FB5743-2E45-488E-A773-05EFA7AA1E10}" dt="2023-08-12T20:01:04.026" v="1093" actId="20577"/>
          <ac:spMkLst>
            <pc:docMk/>
            <pc:sldMk cId="1264357938" sldId="259"/>
            <ac:spMk id="3" creationId="{FF167D2D-6EEE-A3D5-4422-4474F2BD2437}"/>
          </ac:spMkLst>
        </pc:spChg>
        <pc:spChg chg="add mod ord">
          <ac:chgData name="Padhye, Sushant (padhyesm)" userId="386e5e97-3b30-4100-9c5f-ea8688cf407e" providerId="ADAL" clId="{00FB5743-2E45-488E-A773-05EFA7AA1E10}" dt="2023-08-12T22:12:42.524" v="2506" actId="1076"/>
          <ac:spMkLst>
            <pc:docMk/>
            <pc:sldMk cId="1264357938" sldId="259"/>
            <ac:spMk id="7" creationId="{B5AD634F-F99E-06BD-DB89-F092CAA3157B}"/>
          </ac:spMkLst>
        </pc:spChg>
        <pc:picChg chg="add mod">
          <ac:chgData name="Padhye, Sushant (padhyesm)" userId="386e5e97-3b30-4100-9c5f-ea8688cf407e" providerId="ADAL" clId="{00FB5743-2E45-488E-A773-05EFA7AA1E10}" dt="2023-08-13T00:36:58.937" v="2765" actId="1076"/>
          <ac:picMkLst>
            <pc:docMk/>
            <pc:sldMk cId="1264357938" sldId="259"/>
            <ac:picMk id="4" creationId="{A364092F-6D04-5081-BB9A-D0D33F802604}"/>
          </ac:picMkLst>
        </pc:picChg>
        <pc:picChg chg="add mod">
          <ac:chgData name="Padhye, Sushant (padhyesm)" userId="386e5e97-3b30-4100-9c5f-ea8688cf407e" providerId="ADAL" clId="{00FB5743-2E45-488E-A773-05EFA7AA1E10}" dt="2023-08-13T00:37:02.634" v="2766" actId="1076"/>
          <ac:picMkLst>
            <pc:docMk/>
            <pc:sldMk cId="1264357938" sldId="259"/>
            <ac:picMk id="5" creationId="{EC8F6E65-BA2A-DA5A-EE5D-D9E25B0418B4}"/>
          </ac:picMkLst>
        </pc:picChg>
        <pc:picChg chg="add del mod">
          <ac:chgData name="Padhye, Sushant (padhyesm)" userId="386e5e97-3b30-4100-9c5f-ea8688cf407e" providerId="ADAL" clId="{00FB5743-2E45-488E-A773-05EFA7AA1E10}" dt="2023-08-12T20:05:59.018" v="1154" actId="21"/>
          <ac:picMkLst>
            <pc:docMk/>
            <pc:sldMk cId="1264357938" sldId="259"/>
            <ac:picMk id="6" creationId="{99CDAAAB-ACDC-290A-40D7-91D762F08E1D}"/>
          </ac:picMkLst>
        </pc:picChg>
      </pc:sldChg>
      <pc:sldChg chg="new del">
        <pc:chgData name="Padhye, Sushant (padhyesm)" userId="386e5e97-3b30-4100-9c5f-ea8688cf407e" providerId="ADAL" clId="{00FB5743-2E45-488E-A773-05EFA7AA1E10}" dt="2023-08-12T20:03:21.568" v="1105" actId="47"/>
        <pc:sldMkLst>
          <pc:docMk/>
          <pc:sldMk cId="197973437" sldId="260"/>
        </pc:sldMkLst>
      </pc:sldChg>
      <pc:sldChg chg="addSp delSp modSp add mod ord">
        <pc:chgData name="Padhye, Sushant (padhyesm)" userId="386e5e97-3b30-4100-9c5f-ea8688cf407e" providerId="ADAL" clId="{00FB5743-2E45-488E-A773-05EFA7AA1E10}" dt="2023-08-13T16:18:14.181" v="2980" actId="1076"/>
        <pc:sldMkLst>
          <pc:docMk/>
          <pc:sldMk cId="3024718305" sldId="260"/>
        </pc:sldMkLst>
        <pc:spChg chg="mod">
          <ac:chgData name="Padhye, Sushant (padhyesm)" userId="386e5e97-3b30-4100-9c5f-ea8688cf407e" providerId="ADAL" clId="{00FB5743-2E45-488E-A773-05EFA7AA1E10}" dt="2023-08-12T20:03:45.489" v="1135" actId="20577"/>
          <ac:spMkLst>
            <pc:docMk/>
            <pc:sldMk cId="3024718305" sldId="260"/>
            <ac:spMk id="3" creationId="{FF167D2D-6EEE-A3D5-4422-4474F2BD2437}"/>
          </ac:spMkLst>
        </pc:spChg>
        <pc:spChg chg="add del mod ord">
          <ac:chgData name="Padhye, Sushant (padhyesm)" userId="386e5e97-3b30-4100-9c5f-ea8688cf407e" providerId="ADAL" clId="{00FB5743-2E45-488E-A773-05EFA7AA1E10}" dt="2023-08-12T22:12:22.486" v="2501" actId="21"/>
          <ac:spMkLst>
            <pc:docMk/>
            <pc:sldMk cId="3024718305" sldId="260"/>
            <ac:spMk id="11" creationId="{D87E499C-4FCE-C860-3C1B-712EBA80386F}"/>
          </ac:spMkLst>
        </pc:spChg>
        <pc:spChg chg="add mod ord">
          <ac:chgData name="Padhye, Sushant (padhyesm)" userId="386e5e97-3b30-4100-9c5f-ea8688cf407e" providerId="ADAL" clId="{00FB5743-2E45-488E-A773-05EFA7AA1E10}" dt="2023-08-12T22:13:00.633" v="2512" actId="167"/>
          <ac:spMkLst>
            <pc:docMk/>
            <pc:sldMk cId="3024718305" sldId="260"/>
            <ac:spMk id="12" creationId="{F01E3762-95E6-EE15-6ECA-8A683B1F1AB6}"/>
          </ac:spMkLst>
        </pc:spChg>
        <pc:grpChg chg="add mod">
          <ac:chgData name="Padhye, Sushant (padhyesm)" userId="386e5e97-3b30-4100-9c5f-ea8688cf407e" providerId="ADAL" clId="{00FB5743-2E45-488E-A773-05EFA7AA1E10}" dt="2023-08-13T16:18:14.181" v="2980" actId="1076"/>
          <ac:grpSpMkLst>
            <pc:docMk/>
            <pc:sldMk cId="3024718305" sldId="260"/>
            <ac:grpSpMk id="8" creationId="{83B79857-6D00-CF6D-87E1-82C6A310D136}"/>
          </ac:grpSpMkLst>
        </pc:grpChg>
        <pc:picChg chg="del mod">
          <ac:chgData name="Padhye, Sushant (padhyesm)" userId="386e5e97-3b30-4100-9c5f-ea8688cf407e" providerId="ADAL" clId="{00FB5743-2E45-488E-A773-05EFA7AA1E10}" dt="2023-08-12T20:03:47.862" v="1136" actId="478"/>
          <ac:picMkLst>
            <pc:docMk/>
            <pc:sldMk cId="3024718305" sldId="260"/>
            <ac:picMk id="4" creationId="{A364092F-6D04-5081-BB9A-D0D33F802604}"/>
          </ac:picMkLst>
        </pc:picChg>
        <pc:picChg chg="del">
          <ac:chgData name="Padhye, Sushant (padhyesm)" userId="386e5e97-3b30-4100-9c5f-ea8688cf407e" providerId="ADAL" clId="{00FB5743-2E45-488E-A773-05EFA7AA1E10}" dt="2023-08-12T20:03:48.563" v="1137" actId="478"/>
          <ac:picMkLst>
            <pc:docMk/>
            <pc:sldMk cId="3024718305" sldId="260"/>
            <ac:picMk id="5" creationId="{EC8F6E65-BA2A-DA5A-EE5D-D9E25B0418B4}"/>
          </ac:picMkLst>
        </pc:picChg>
        <pc:picChg chg="add del mod">
          <ac:chgData name="Padhye, Sushant (padhyesm)" userId="386e5e97-3b30-4100-9c5f-ea8688cf407e" providerId="ADAL" clId="{00FB5743-2E45-488E-A773-05EFA7AA1E10}" dt="2023-08-12T21:23:51.440" v="1205" actId="478"/>
          <ac:picMkLst>
            <pc:docMk/>
            <pc:sldMk cId="3024718305" sldId="260"/>
            <ac:picMk id="6" creationId="{3945130C-A873-8307-FBC9-8131F9330CCD}"/>
          </ac:picMkLst>
        </pc:picChg>
        <pc:picChg chg="add del mod">
          <ac:chgData name="Padhye, Sushant (padhyesm)" userId="386e5e97-3b30-4100-9c5f-ea8688cf407e" providerId="ADAL" clId="{00FB5743-2E45-488E-A773-05EFA7AA1E10}" dt="2023-08-12T20:06:11.145" v="1159" actId="21"/>
          <ac:picMkLst>
            <pc:docMk/>
            <pc:sldMk cId="3024718305" sldId="260"/>
            <ac:picMk id="7" creationId="{00C364FA-5BB8-2283-B927-F6791797B27D}"/>
          </ac:picMkLst>
        </pc:picChg>
        <pc:picChg chg="add mod">
          <ac:chgData name="Padhye, Sushant (padhyesm)" userId="386e5e97-3b30-4100-9c5f-ea8688cf407e" providerId="ADAL" clId="{00FB5743-2E45-488E-A773-05EFA7AA1E10}" dt="2023-08-12T21:23:49.994" v="1204"/>
          <ac:picMkLst>
            <pc:docMk/>
            <pc:sldMk cId="3024718305" sldId="260"/>
            <ac:picMk id="9" creationId="{DD670580-9770-ECD6-61BB-46C668DB5CE4}"/>
          </ac:picMkLst>
        </pc:picChg>
        <pc:inkChg chg="add mod">
          <ac:chgData name="Padhye, Sushant (padhyesm)" userId="386e5e97-3b30-4100-9c5f-ea8688cf407e" providerId="ADAL" clId="{00FB5743-2E45-488E-A773-05EFA7AA1E10}" dt="2023-08-12T21:23:49.994" v="1204"/>
          <ac:inkMkLst>
            <pc:docMk/>
            <pc:sldMk cId="3024718305" sldId="260"/>
            <ac:inkMk id="10" creationId="{F782AA7E-4059-BC48-0E93-4C95B21F7D1F}"/>
          </ac:inkMkLst>
        </pc:inkChg>
      </pc:sldChg>
      <pc:sldChg chg="addSp delSp modSp add del mod ord">
        <pc:chgData name="Padhye, Sushant (padhyesm)" userId="386e5e97-3b30-4100-9c5f-ea8688cf407e" providerId="ADAL" clId="{00FB5743-2E45-488E-A773-05EFA7AA1E10}" dt="2023-08-14T22:07:05.817" v="2990" actId="20578"/>
        <pc:sldMkLst>
          <pc:docMk/>
          <pc:sldMk cId="289400804" sldId="261"/>
        </pc:sldMkLst>
        <pc:spChg chg="mod">
          <ac:chgData name="Padhye, Sushant (padhyesm)" userId="386e5e97-3b30-4100-9c5f-ea8688cf407e" providerId="ADAL" clId="{00FB5743-2E45-488E-A773-05EFA7AA1E10}" dt="2023-08-12T22:46:37.856" v="2552" actId="14100"/>
          <ac:spMkLst>
            <pc:docMk/>
            <pc:sldMk cId="289400804" sldId="261"/>
            <ac:spMk id="3" creationId="{FF167D2D-6EEE-A3D5-4422-4474F2BD2437}"/>
          </ac:spMkLst>
        </pc:spChg>
        <pc:spChg chg="add del mod">
          <ac:chgData name="Padhye, Sushant (padhyesm)" userId="386e5e97-3b30-4100-9c5f-ea8688cf407e" providerId="ADAL" clId="{00FB5743-2E45-488E-A773-05EFA7AA1E10}" dt="2023-08-12T20:10:18.973" v="1196" actId="21"/>
          <ac:spMkLst>
            <pc:docMk/>
            <pc:sldMk cId="289400804" sldId="261"/>
            <ac:spMk id="8" creationId="{B0B3455D-53B7-7E6E-6232-4137DCE5587D}"/>
          </ac:spMkLst>
        </pc:spChg>
        <pc:spChg chg="add mod">
          <ac:chgData name="Padhye, Sushant (padhyesm)" userId="386e5e97-3b30-4100-9c5f-ea8688cf407e" providerId="ADAL" clId="{00FB5743-2E45-488E-A773-05EFA7AA1E10}" dt="2023-08-12T20:10:40.953" v="1202" actId="164"/>
          <ac:spMkLst>
            <pc:docMk/>
            <pc:sldMk cId="289400804" sldId="261"/>
            <ac:spMk id="9" creationId="{5CB16E54-7218-A3BC-53A0-8EF147A27D92}"/>
          </ac:spMkLst>
        </pc:spChg>
        <pc:spChg chg="add mod">
          <ac:chgData name="Padhye, Sushant (padhyesm)" userId="386e5e97-3b30-4100-9c5f-ea8688cf407e" providerId="ADAL" clId="{00FB5743-2E45-488E-A773-05EFA7AA1E10}" dt="2023-08-12T20:10:40.953" v="1202" actId="164"/>
          <ac:spMkLst>
            <pc:docMk/>
            <pc:sldMk cId="289400804" sldId="261"/>
            <ac:spMk id="12" creationId="{C48B69C3-001D-3E1B-A0F2-129945C76DC1}"/>
          </ac:spMkLst>
        </pc:spChg>
        <pc:spChg chg="add mod ord">
          <ac:chgData name="Padhye, Sushant (padhyesm)" userId="386e5e97-3b30-4100-9c5f-ea8688cf407e" providerId="ADAL" clId="{00FB5743-2E45-488E-A773-05EFA7AA1E10}" dt="2023-08-12T22:12:50.446" v="2508" actId="167"/>
          <ac:spMkLst>
            <pc:docMk/>
            <pc:sldMk cId="289400804" sldId="261"/>
            <ac:spMk id="14" creationId="{C1387DC0-CF62-A8FF-E7C3-B7CDAECF8C63}"/>
          </ac:spMkLst>
        </pc:spChg>
        <pc:grpChg chg="add mod">
          <ac:chgData name="Padhye, Sushant (padhyesm)" userId="386e5e97-3b30-4100-9c5f-ea8688cf407e" providerId="ADAL" clId="{00FB5743-2E45-488E-A773-05EFA7AA1E10}" dt="2023-08-13T00:36:47.868" v="2762" actId="1076"/>
          <ac:grpSpMkLst>
            <pc:docMk/>
            <pc:sldMk cId="289400804" sldId="261"/>
            <ac:grpSpMk id="13" creationId="{7422C48A-2222-906B-3C47-457DB6F1530A}"/>
          </ac:grpSpMkLst>
        </pc:grpChg>
        <pc:picChg chg="del">
          <ac:chgData name="Padhye, Sushant (padhyesm)" userId="386e5e97-3b30-4100-9c5f-ea8688cf407e" providerId="ADAL" clId="{00FB5743-2E45-488E-A773-05EFA7AA1E10}" dt="2023-08-12T20:06:28.162" v="1165" actId="478"/>
          <ac:picMkLst>
            <pc:docMk/>
            <pc:sldMk cId="289400804" sldId="261"/>
            <ac:picMk id="4" creationId="{A364092F-6D04-5081-BB9A-D0D33F802604}"/>
          </ac:picMkLst>
        </pc:picChg>
        <pc:picChg chg="del mod">
          <ac:chgData name="Padhye, Sushant (padhyesm)" userId="386e5e97-3b30-4100-9c5f-ea8688cf407e" providerId="ADAL" clId="{00FB5743-2E45-488E-A773-05EFA7AA1E10}" dt="2023-08-12T20:07:07.546" v="1174" actId="478"/>
          <ac:picMkLst>
            <pc:docMk/>
            <pc:sldMk cId="289400804" sldId="261"/>
            <ac:picMk id="5" creationId="{EC8F6E65-BA2A-DA5A-EE5D-D9E25B0418B4}"/>
          </ac:picMkLst>
        </pc:picChg>
        <pc:picChg chg="add del mod ord">
          <ac:chgData name="Padhye, Sushant (padhyesm)" userId="386e5e97-3b30-4100-9c5f-ea8688cf407e" providerId="ADAL" clId="{00FB5743-2E45-488E-A773-05EFA7AA1E10}" dt="2023-08-12T20:10:09.232" v="1194" actId="478"/>
          <ac:picMkLst>
            <pc:docMk/>
            <pc:sldMk cId="289400804" sldId="261"/>
            <ac:picMk id="6" creationId="{805A63DD-68C9-19CA-9A40-FAA8DF34FE9F}"/>
          </ac:picMkLst>
        </pc:picChg>
        <pc:picChg chg="add del mod modCrop">
          <ac:chgData name="Padhye, Sushant (padhyesm)" userId="386e5e97-3b30-4100-9c5f-ea8688cf407e" providerId="ADAL" clId="{00FB5743-2E45-488E-A773-05EFA7AA1E10}" dt="2023-08-12T20:09:59.502" v="1191" actId="21"/>
          <ac:picMkLst>
            <pc:docMk/>
            <pc:sldMk cId="289400804" sldId="261"/>
            <ac:picMk id="7" creationId="{F4D9C3FC-E35D-5549-6AD8-34F3F4EF76D0}"/>
          </ac:picMkLst>
        </pc:picChg>
        <pc:picChg chg="add mod ord">
          <ac:chgData name="Padhye, Sushant (padhyesm)" userId="386e5e97-3b30-4100-9c5f-ea8688cf407e" providerId="ADAL" clId="{00FB5743-2E45-488E-A773-05EFA7AA1E10}" dt="2023-08-13T00:36:45.483" v="2761" actId="1076"/>
          <ac:picMkLst>
            <pc:docMk/>
            <pc:sldMk cId="289400804" sldId="261"/>
            <ac:picMk id="10" creationId="{7E966E2F-4556-EDCA-12F3-ECA998ED28F3}"/>
          </ac:picMkLst>
        </pc:picChg>
        <pc:picChg chg="add mod ord">
          <ac:chgData name="Padhye, Sushant (padhyesm)" userId="386e5e97-3b30-4100-9c5f-ea8688cf407e" providerId="ADAL" clId="{00FB5743-2E45-488E-A773-05EFA7AA1E10}" dt="2023-08-12T20:10:40.953" v="1202" actId="164"/>
          <ac:picMkLst>
            <pc:docMk/>
            <pc:sldMk cId="289400804" sldId="261"/>
            <ac:picMk id="11" creationId="{0AF403A7-62EC-AD23-E305-AD3D87E9055E}"/>
          </ac:picMkLst>
        </pc:picChg>
      </pc:sldChg>
      <pc:sldChg chg="addSp delSp modSp add mod ord setBg">
        <pc:chgData name="Padhye, Sushant (padhyesm)" userId="386e5e97-3b30-4100-9c5f-ea8688cf407e" providerId="ADAL" clId="{00FB5743-2E45-488E-A773-05EFA7AA1E10}" dt="2023-08-12T22:12:07.753" v="2496"/>
        <pc:sldMkLst>
          <pc:docMk/>
          <pc:sldMk cId="1714478053" sldId="262"/>
        </pc:sldMkLst>
        <pc:spChg chg="mod">
          <ac:chgData name="Padhye, Sushant (padhyesm)" userId="386e5e97-3b30-4100-9c5f-ea8688cf407e" providerId="ADAL" clId="{00FB5743-2E45-488E-A773-05EFA7AA1E10}" dt="2023-08-12T21:30:19.831" v="1884" actId="1076"/>
          <ac:spMkLst>
            <pc:docMk/>
            <pc:sldMk cId="1714478053" sldId="262"/>
            <ac:spMk id="2" creationId="{1644A9CD-E9F1-E79D-D6F1-2D6C58EC5387}"/>
          </ac:spMkLst>
        </pc:spChg>
        <pc:spChg chg="del mod">
          <ac:chgData name="Padhye, Sushant (padhyesm)" userId="386e5e97-3b30-4100-9c5f-ea8688cf407e" providerId="ADAL" clId="{00FB5743-2E45-488E-A773-05EFA7AA1E10}" dt="2023-08-12T21:29:43.217" v="1868" actId="26606"/>
          <ac:spMkLst>
            <pc:docMk/>
            <pc:sldMk cId="1714478053" sldId="262"/>
            <ac:spMk id="3" creationId="{FF167D2D-6EEE-A3D5-4422-4474F2BD2437}"/>
          </ac:spMkLst>
        </pc:spChg>
        <pc:spChg chg="add mod">
          <ac:chgData name="Padhye, Sushant (padhyesm)" userId="386e5e97-3b30-4100-9c5f-ea8688cf407e" providerId="ADAL" clId="{00FB5743-2E45-488E-A773-05EFA7AA1E10}" dt="2023-08-12T21:37:10.781" v="1924" actId="1076"/>
          <ac:spMkLst>
            <pc:docMk/>
            <pc:sldMk cId="1714478053" sldId="262"/>
            <ac:spMk id="4" creationId="{4A079A9A-4BF1-D9CB-5CCD-0B708DF45CC3}"/>
          </ac:spMkLst>
        </pc:spChg>
        <pc:spChg chg="add del">
          <ac:chgData name="Padhye, Sushant (padhyesm)" userId="386e5e97-3b30-4100-9c5f-ea8688cf407e" providerId="ADAL" clId="{00FB5743-2E45-488E-A773-05EFA7AA1E10}" dt="2023-08-12T21:30:02.518" v="1871" actId="26606"/>
          <ac:spMkLst>
            <pc:docMk/>
            <pc:sldMk cId="1714478053" sldId="262"/>
            <ac:spMk id="11" creationId="{1CE68C35-0307-4DBB-9BB2-51A0BC80F62A}"/>
          </ac:spMkLst>
        </pc:spChg>
        <pc:spChg chg="add del">
          <ac:chgData name="Padhye, Sushant (padhyesm)" userId="386e5e97-3b30-4100-9c5f-ea8688cf407e" providerId="ADAL" clId="{00FB5743-2E45-488E-A773-05EFA7AA1E10}" dt="2023-08-12T21:30:02.518" v="1871" actId="26606"/>
          <ac:spMkLst>
            <pc:docMk/>
            <pc:sldMk cId="1714478053" sldId="262"/>
            <ac:spMk id="13" creationId="{B4461734-7A1F-4C43-9DD1-82961A9BC741}"/>
          </ac:spMkLst>
        </pc:spChg>
        <pc:spChg chg="add del">
          <ac:chgData name="Padhye, Sushant (padhyesm)" userId="386e5e97-3b30-4100-9c5f-ea8688cf407e" providerId="ADAL" clId="{00FB5743-2E45-488E-A773-05EFA7AA1E10}" dt="2023-08-12T21:30:02.518" v="1871" actId="26606"/>
          <ac:spMkLst>
            <pc:docMk/>
            <pc:sldMk cId="1714478053" sldId="262"/>
            <ac:spMk id="15" creationId="{F76B182E-353C-4F09-98E3-D0D9D094A96C}"/>
          </ac:spMkLst>
        </pc:spChg>
        <pc:spChg chg="add del">
          <ac:chgData name="Padhye, Sushant (padhyesm)" userId="386e5e97-3b30-4100-9c5f-ea8688cf407e" providerId="ADAL" clId="{00FB5743-2E45-488E-A773-05EFA7AA1E10}" dt="2023-08-12T21:30:03.512" v="1873" actId="26606"/>
          <ac:spMkLst>
            <pc:docMk/>
            <pc:sldMk cId="1714478053" sldId="262"/>
            <ac:spMk id="21" creationId="{0FD88411-503D-41A0-BB5E-1C5AC70351ED}"/>
          </ac:spMkLst>
        </pc:spChg>
        <pc:spChg chg="add del">
          <ac:chgData name="Padhye, Sushant (padhyesm)" userId="386e5e97-3b30-4100-9c5f-ea8688cf407e" providerId="ADAL" clId="{00FB5743-2E45-488E-A773-05EFA7AA1E10}" dt="2023-08-12T21:30:03.512" v="1873" actId="26606"/>
          <ac:spMkLst>
            <pc:docMk/>
            <pc:sldMk cId="1714478053" sldId="262"/>
            <ac:spMk id="22" creationId="{0448CEF0-D07B-484A-9005-35C372FF184E}"/>
          </ac:spMkLst>
        </pc:spChg>
        <pc:spChg chg="add del">
          <ac:chgData name="Padhye, Sushant (padhyesm)" userId="386e5e97-3b30-4100-9c5f-ea8688cf407e" providerId="ADAL" clId="{00FB5743-2E45-488E-A773-05EFA7AA1E10}" dt="2023-08-12T21:30:03.512" v="1873" actId="26606"/>
          <ac:spMkLst>
            <pc:docMk/>
            <pc:sldMk cId="1714478053" sldId="262"/>
            <ac:spMk id="23" creationId="{015CAE92-A031-4F85-8B52-4959DB81999F}"/>
          </ac:spMkLst>
        </pc:spChg>
        <pc:spChg chg="add del">
          <ac:chgData name="Padhye, Sushant (padhyesm)" userId="386e5e97-3b30-4100-9c5f-ea8688cf407e" providerId="ADAL" clId="{00FB5743-2E45-488E-A773-05EFA7AA1E10}" dt="2023-08-12T21:30:04.743" v="1875" actId="26606"/>
          <ac:spMkLst>
            <pc:docMk/>
            <pc:sldMk cId="1714478053" sldId="262"/>
            <ac:spMk id="27" creationId="{1CE68C35-0307-4DBB-9BB2-51A0BC80F62A}"/>
          </ac:spMkLst>
        </pc:spChg>
        <pc:spChg chg="add del">
          <ac:chgData name="Padhye, Sushant (padhyesm)" userId="386e5e97-3b30-4100-9c5f-ea8688cf407e" providerId="ADAL" clId="{00FB5743-2E45-488E-A773-05EFA7AA1E10}" dt="2023-08-12T21:30:04.743" v="1875" actId="26606"/>
          <ac:spMkLst>
            <pc:docMk/>
            <pc:sldMk cId="1714478053" sldId="262"/>
            <ac:spMk id="28" creationId="{B4461734-7A1F-4C43-9DD1-82961A9BC741}"/>
          </ac:spMkLst>
        </pc:spChg>
        <pc:spChg chg="add del">
          <ac:chgData name="Padhye, Sushant (padhyesm)" userId="386e5e97-3b30-4100-9c5f-ea8688cf407e" providerId="ADAL" clId="{00FB5743-2E45-488E-A773-05EFA7AA1E10}" dt="2023-08-12T21:30:04.743" v="1875" actId="26606"/>
          <ac:spMkLst>
            <pc:docMk/>
            <pc:sldMk cId="1714478053" sldId="262"/>
            <ac:spMk id="29" creationId="{F76B182E-353C-4F09-98E3-D0D9D094A96C}"/>
          </ac:spMkLst>
        </pc:spChg>
        <pc:spChg chg="add del">
          <ac:chgData name="Padhye, Sushant (padhyesm)" userId="386e5e97-3b30-4100-9c5f-ea8688cf407e" providerId="ADAL" clId="{00FB5743-2E45-488E-A773-05EFA7AA1E10}" dt="2023-08-12T21:30:06.302" v="1877" actId="26606"/>
          <ac:spMkLst>
            <pc:docMk/>
            <pc:sldMk cId="1714478053" sldId="262"/>
            <ac:spMk id="33" creationId="{A88A3AEA-8067-474F-940E-BD5B58D88D8B}"/>
          </ac:spMkLst>
        </pc:spChg>
        <pc:spChg chg="add del">
          <ac:chgData name="Padhye, Sushant (padhyesm)" userId="386e5e97-3b30-4100-9c5f-ea8688cf407e" providerId="ADAL" clId="{00FB5743-2E45-488E-A773-05EFA7AA1E10}" dt="2023-08-12T21:30:06.302" v="1877" actId="26606"/>
          <ac:spMkLst>
            <pc:docMk/>
            <pc:sldMk cId="1714478053" sldId="262"/>
            <ac:spMk id="34" creationId="{D803427E-36C0-4811-BE64-ACF653F6AA93}"/>
          </ac:spMkLst>
        </pc:spChg>
        <pc:spChg chg="add del">
          <ac:chgData name="Padhye, Sushant (padhyesm)" userId="386e5e97-3b30-4100-9c5f-ea8688cf407e" providerId="ADAL" clId="{00FB5743-2E45-488E-A773-05EFA7AA1E10}" dt="2023-08-12T21:30:06.302" v="1877" actId="26606"/>
          <ac:spMkLst>
            <pc:docMk/>
            <pc:sldMk cId="1714478053" sldId="262"/>
            <ac:spMk id="35" creationId="{D9231370-89C4-4981-8C91-A3F3D1146CEB}"/>
          </ac:spMkLst>
        </pc:spChg>
        <pc:spChg chg="add del">
          <ac:chgData name="Padhye, Sushant (padhyesm)" userId="386e5e97-3b30-4100-9c5f-ea8688cf407e" providerId="ADAL" clId="{00FB5743-2E45-488E-A773-05EFA7AA1E10}" dt="2023-08-12T21:30:08.663" v="1879" actId="26606"/>
          <ac:spMkLst>
            <pc:docMk/>
            <pc:sldMk cId="1714478053" sldId="262"/>
            <ac:spMk id="39" creationId="{A99D947B-1B59-4322-8CF2-73E813419999}"/>
          </ac:spMkLst>
        </pc:spChg>
        <pc:spChg chg="add del">
          <ac:chgData name="Padhye, Sushant (padhyesm)" userId="386e5e97-3b30-4100-9c5f-ea8688cf407e" providerId="ADAL" clId="{00FB5743-2E45-488E-A773-05EFA7AA1E10}" dt="2023-08-12T21:30:08.663" v="1879" actId="26606"/>
          <ac:spMkLst>
            <pc:docMk/>
            <pc:sldMk cId="1714478053" sldId="262"/>
            <ac:spMk id="40" creationId="{D803427E-36C0-4811-BE64-ACF653F6AA93}"/>
          </ac:spMkLst>
        </pc:spChg>
        <pc:spChg chg="add del">
          <ac:chgData name="Padhye, Sushant (padhyesm)" userId="386e5e97-3b30-4100-9c5f-ea8688cf407e" providerId="ADAL" clId="{00FB5743-2E45-488E-A773-05EFA7AA1E10}" dt="2023-08-12T21:30:08.663" v="1879" actId="26606"/>
          <ac:spMkLst>
            <pc:docMk/>
            <pc:sldMk cId="1714478053" sldId="262"/>
            <ac:spMk id="41" creationId="{D9231370-89C4-4981-8C91-A3F3D1146CEB}"/>
          </ac:spMkLst>
        </pc:spChg>
        <pc:spChg chg="add del">
          <ac:chgData name="Padhye, Sushant (padhyesm)" userId="386e5e97-3b30-4100-9c5f-ea8688cf407e" providerId="ADAL" clId="{00FB5743-2E45-488E-A773-05EFA7AA1E10}" dt="2023-08-12T21:30:11.236" v="1881" actId="26606"/>
          <ac:spMkLst>
            <pc:docMk/>
            <pc:sldMk cId="1714478053" sldId="262"/>
            <ac:spMk id="45" creationId="{BF9286D4-7AB4-4607-B491-39A5953574E7}"/>
          </ac:spMkLst>
        </pc:spChg>
        <pc:spChg chg="add del">
          <ac:chgData name="Padhye, Sushant (padhyesm)" userId="386e5e97-3b30-4100-9c5f-ea8688cf407e" providerId="ADAL" clId="{00FB5743-2E45-488E-A773-05EFA7AA1E10}" dt="2023-08-12T21:30:11.236" v="1881" actId="26606"/>
          <ac:spMkLst>
            <pc:docMk/>
            <pc:sldMk cId="1714478053" sldId="262"/>
            <ac:spMk id="46" creationId="{C5547980-FC15-420A-AB09-867110FD6F6B}"/>
          </ac:spMkLst>
        </pc:spChg>
        <pc:spChg chg="add del">
          <ac:chgData name="Padhye, Sushant (padhyesm)" userId="386e5e97-3b30-4100-9c5f-ea8688cf407e" providerId="ADAL" clId="{00FB5743-2E45-488E-A773-05EFA7AA1E10}" dt="2023-08-12T21:30:11.236" v="1881" actId="26606"/>
          <ac:spMkLst>
            <pc:docMk/>
            <pc:sldMk cId="1714478053" sldId="262"/>
            <ac:spMk id="47" creationId="{DB5A9F3F-CEFA-48C9-BA7B-BD2EBBC711F2}"/>
          </ac:spMkLst>
        </pc:spChg>
        <pc:spChg chg="add">
          <ac:chgData name="Padhye, Sushant (padhyesm)" userId="386e5e97-3b30-4100-9c5f-ea8688cf407e" providerId="ADAL" clId="{00FB5743-2E45-488E-A773-05EFA7AA1E10}" dt="2023-08-12T21:30:11.246" v="1882" actId="26606"/>
          <ac:spMkLst>
            <pc:docMk/>
            <pc:sldMk cId="1714478053" sldId="262"/>
            <ac:spMk id="51" creationId="{1CE68C35-0307-4DBB-9BB2-51A0BC80F62A}"/>
          </ac:spMkLst>
        </pc:spChg>
        <pc:spChg chg="add">
          <ac:chgData name="Padhye, Sushant (padhyesm)" userId="386e5e97-3b30-4100-9c5f-ea8688cf407e" providerId="ADAL" clId="{00FB5743-2E45-488E-A773-05EFA7AA1E10}" dt="2023-08-12T21:30:11.246" v="1882" actId="26606"/>
          <ac:spMkLst>
            <pc:docMk/>
            <pc:sldMk cId="1714478053" sldId="262"/>
            <ac:spMk id="52" creationId="{B4461734-7A1F-4C43-9DD1-82961A9BC741}"/>
          </ac:spMkLst>
        </pc:spChg>
        <pc:spChg chg="add">
          <ac:chgData name="Padhye, Sushant (padhyesm)" userId="386e5e97-3b30-4100-9c5f-ea8688cf407e" providerId="ADAL" clId="{00FB5743-2E45-488E-A773-05EFA7AA1E10}" dt="2023-08-12T21:30:11.246" v="1882" actId="26606"/>
          <ac:spMkLst>
            <pc:docMk/>
            <pc:sldMk cId="1714478053" sldId="262"/>
            <ac:spMk id="53" creationId="{F76B182E-353C-4F09-98E3-D0D9D094A96C}"/>
          </ac:spMkLst>
        </pc:spChg>
        <pc:grpChg chg="del">
          <ac:chgData name="Padhye, Sushant (padhyesm)" userId="386e5e97-3b30-4100-9c5f-ea8688cf407e" providerId="ADAL" clId="{00FB5743-2E45-488E-A773-05EFA7AA1E10}" dt="2023-08-12T21:25:10.075" v="1308" actId="478"/>
          <ac:grpSpMkLst>
            <pc:docMk/>
            <pc:sldMk cId="1714478053" sldId="262"/>
            <ac:grpSpMk id="8" creationId="{83B79857-6D00-CF6D-87E1-82C6A310D136}"/>
          </ac:grpSpMkLst>
        </pc:grpChg>
        <pc:graphicFrameChg chg="add mod modGraphic">
          <ac:chgData name="Padhye, Sushant (padhyesm)" userId="386e5e97-3b30-4100-9c5f-ea8688cf407e" providerId="ADAL" clId="{00FB5743-2E45-488E-A773-05EFA7AA1E10}" dt="2023-08-12T22:12:07.753" v="2496"/>
          <ac:graphicFrameMkLst>
            <pc:docMk/>
            <pc:sldMk cId="1714478053" sldId="262"/>
            <ac:graphicFrameMk id="6" creationId="{185BAD31-749A-9BBE-C9AF-BDBBE73153DB}"/>
          </ac:graphicFrameMkLst>
        </pc:graphicFrameChg>
        <pc:picChg chg="add del mod">
          <ac:chgData name="Padhye, Sushant (padhyesm)" userId="386e5e97-3b30-4100-9c5f-ea8688cf407e" providerId="ADAL" clId="{00FB5743-2E45-488E-A773-05EFA7AA1E10}" dt="2023-08-12T21:37:43.662" v="1928" actId="1076"/>
          <ac:picMkLst>
            <pc:docMk/>
            <pc:sldMk cId="1714478053" sldId="262"/>
            <ac:picMk id="1026" creationId="{CEB17028-E8C7-CB24-41B6-4264DA795E42}"/>
          </ac:picMkLst>
        </pc:picChg>
        <pc:cxnChg chg="add del">
          <ac:chgData name="Padhye, Sushant (padhyesm)" userId="386e5e97-3b30-4100-9c5f-ea8688cf407e" providerId="ADAL" clId="{00FB5743-2E45-488E-A773-05EFA7AA1E10}" dt="2023-08-12T21:30:02.518" v="1871" actId="26606"/>
          <ac:cxnSpMkLst>
            <pc:docMk/>
            <pc:sldMk cId="1714478053" sldId="262"/>
            <ac:cxnSpMk id="17" creationId="{A32DD4E3-F3A5-479E-9FC8-93181F7ABFA2}"/>
          </ac:cxnSpMkLst>
        </pc:cxnChg>
        <pc:cxnChg chg="add del">
          <ac:chgData name="Padhye, Sushant (padhyesm)" userId="386e5e97-3b30-4100-9c5f-ea8688cf407e" providerId="ADAL" clId="{00FB5743-2E45-488E-A773-05EFA7AA1E10}" dt="2023-08-12T21:30:02.518" v="1871" actId="26606"/>
          <ac:cxnSpMkLst>
            <pc:docMk/>
            <pc:sldMk cId="1714478053" sldId="262"/>
            <ac:cxnSpMk id="19" creationId="{A5C97BEA-9A67-4872-9526-42EECD54C01A}"/>
          </ac:cxnSpMkLst>
        </pc:cxnChg>
        <pc:cxnChg chg="add del">
          <ac:chgData name="Padhye, Sushant (padhyesm)" userId="386e5e97-3b30-4100-9c5f-ea8688cf407e" providerId="ADAL" clId="{00FB5743-2E45-488E-A773-05EFA7AA1E10}" dt="2023-08-12T21:30:03.512" v="1873" actId="26606"/>
          <ac:cxnSpMkLst>
            <pc:docMk/>
            <pc:sldMk cId="1714478053" sldId="262"/>
            <ac:cxnSpMk id="24" creationId="{89A06E1F-9CD9-4689-B2ED-766AD195AFDB}"/>
          </ac:cxnSpMkLst>
        </pc:cxnChg>
        <pc:cxnChg chg="add del">
          <ac:chgData name="Padhye, Sushant (padhyesm)" userId="386e5e97-3b30-4100-9c5f-ea8688cf407e" providerId="ADAL" clId="{00FB5743-2E45-488E-A773-05EFA7AA1E10}" dt="2023-08-12T21:30:03.512" v="1873" actId="26606"/>
          <ac:cxnSpMkLst>
            <pc:docMk/>
            <pc:sldMk cId="1714478053" sldId="262"/>
            <ac:cxnSpMk id="25" creationId="{7DF25515-8844-4534-AA1D-955AED0A5F37}"/>
          </ac:cxnSpMkLst>
        </pc:cxnChg>
        <pc:cxnChg chg="add del">
          <ac:chgData name="Padhye, Sushant (padhyesm)" userId="386e5e97-3b30-4100-9c5f-ea8688cf407e" providerId="ADAL" clId="{00FB5743-2E45-488E-A773-05EFA7AA1E10}" dt="2023-08-12T21:30:04.743" v="1875" actId="26606"/>
          <ac:cxnSpMkLst>
            <pc:docMk/>
            <pc:sldMk cId="1714478053" sldId="262"/>
            <ac:cxnSpMk id="30" creationId="{A32DD4E3-F3A5-479E-9FC8-93181F7ABFA2}"/>
          </ac:cxnSpMkLst>
        </pc:cxnChg>
        <pc:cxnChg chg="add del">
          <ac:chgData name="Padhye, Sushant (padhyesm)" userId="386e5e97-3b30-4100-9c5f-ea8688cf407e" providerId="ADAL" clId="{00FB5743-2E45-488E-A773-05EFA7AA1E10}" dt="2023-08-12T21:30:04.743" v="1875" actId="26606"/>
          <ac:cxnSpMkLst>
            <pc:docMk/>
            <pc:sldMk cId="1714478053" sldId="262"/>
            <ac:cxnSpMk id="31" creationId="{A5C97BEA-9A67-4872-9526-42EECD54C01A}"/>
          </ac:cxnSpMkLst>
        </pc:cxnChg>
        <pc:cxnChg chg="add del">
          <ac:chgData name="Padhye, Sushant (padhyesm)" userId="386e5e97-3b30-4100-9c5f-ea8688cf407e" providerId="ADAL" clId="{00FB5743-2E45-488E-A773-05EFA7AA1E10}" dt="2023-08-12T21:30:06.302" v="1877" actId="26606"/>
          <ac:cxnSpMkLst>
            <pc:docMk/>
            <pc:sldMk cId="1714478053" sldId="262"/>
            <ac:cxnSpMk id="36" creationId="{474D4826-9FF4-4E17-AB42-146B76BD3223}"/>
          </ac:cxnSpMkLst>
        </pc:cxnChg>
        <pc:cxnChg chg="add del">
          <ac:chgData name="Padhye, Sushant (padhyesm)" userId="386e5e97-3b30-4100-9c5f-ea8688cf407e" providerId="ADAL" clId="{00FB5743-2E45-488E-A773-05EFA7AA1E10}" dt="2023-08-12T21:30:06.302" v="1877" actId="26606"/>
          <ac:cxnSpMkLst>
            <pc:docMk/>
            <pc:sldMk cId="1714478053" sldId="262"/>
            <ac:cxnSpMk id="37" creationId="{C5873965-CEB2-46E1-951E-037689B07891}"/>
          </ac:cxnSpMkLst>
        </pc:cxnChg>
        <pc:cxnChg chg="add del">
          <ac:chgData name="Padhye, Sushant (padhyesm)" userId="386e5e97-3b30-4100-9c5f-ea8688cf407e" providerId="ADAL" clId="{00FB5743-2E45-488E-A773-05EFA7AA1E10}" dt="2023-08-12T21:30:08.663" v="1879" actId="26606"/>
          <ac:cxnSpMkLst>
            <pc:docMk/>
            <pc:sldMk cId="1714478053" sldId="262"/>
            <ac:cxnSpMk id="42" creationId="{474D4826-9FF4-4E17-AB42-146B76BD3223}"/>
          </ac:cxnSpMkLst>
        </pc:cxnChg>
        <pc:cxnChg chg="add del">
          <ac:chgData name="Padhye, Sushant (padhyesm)" userId="386e5e97-3b30-4100-9c5f-ea8688cf407e" providerId="ADAL" clId="{00FB5743-2E45-488E-A773-05EFA7AA1E10}" dt="2023-08-12T21:30:08.663" v="1879" actId="26606"/>
          <ac:cxnSpMkLst>
            <pc:docMk/>
            <pc:sldMk cId="1714478053" sldId="262"/>
            <ac:cxnSpMk id="43" creationId="{C5873965-CEB2-46E1-951E-037689B07891}"/>
          </ac:cxnSpMkLst>
        </pc:cxnChg>
        <pc:cxnChg chg="add del">
          <ac:chgData name="Padhye, Sushant (padhyesm)" userId="386e5e97-3b30-4100-9c5f-ea8688cf407e" providerId="ADAL" clId="{00FB5743-2E45-488E-A773-05EFA7AA1E10}" dt="2023-08-12T21:30:11.236" v="1881" actId="26606"/>
          <ac:cxnSpMkLst>
            <pc:docMk/>
            <pc:sldMk cId="1714478053" sldId="262"/>
            <ac:cxnSpMk id="48" creationId="{5EF257B4-536F-43F8-B592-C5C82EC9DBC8}"/>
          </ac:cxnSpMkLst>
        </pc:cxnChg>
        <pc:cxnChg chg="add del">
          <ac:chgData name="Padhye, Sushant (padhyesm)" userId="386e5e97-3b30-4100-9c5f-ea8688cf407e" providerId="ADAL" clId="{00FB5743-2E45-488E-A773-05EFA7AA1E10}" dt="2023-08-12T21:30:11.236" v="1881" actId="26606"/>
          <ac:cxnSpMkLst>
            <pc:docMk/>
            <pc:sldMk cId="1714478053" sldId="262"/>
            <ac:cxnSpMk id="49" creationId="{C267A879-D70E-4568-868D-00157FAC4A33}"/>
          </ac:cxnSpMkLst>
        </pc:cxnChg>
        <pc:cxnChg chg="add">
          <ac:chgData name="Padhye, Sushant (padhyesm)" userId="386e5e97-3b30-4100-9c5f-ea8688cf407e" providerId="ADAL" clId="{00FB5743-2E45-488E-A773-05EFA7AA1E10}" dt="2023-08-12T21:30:11.246" v="1882" actId="26606"/>
          <ac:cxnSpMkLst>
            <pc:docMk/>
            <pc:sldMk cId="1714478053" sldId="262"/>
            <ac:cxnSpMk id="54" creationId="{A32DD4E3-F3A5-479E-9FC8-93181F7ABFA2}"/>
          </ac:cxnSpMkLst>
        </pc:cxnChg>
        <pc:cxnChg chg="add">
          <ac:chgData name="Padhye, Sushant (padhyesm)" userId="386e5e97-3b30-4100-9c5f-ea8688cf407e" providerId="ADAL" clId="{00FB5743-2E45-488E-A773-05EFA7AA1E10}" dt="2023-08-12T21:30:11.246" v="1882" actId="26606"/>
          <ac:cxnSpMkLst>
            <pc:docMk/>
            <pc:sldMk cId="1714478053" sldId="262"/>
            <ac:cxnSpMk id="55" creationId="{A5C97BEA-9A67-4872-9526-42EECD54C01A}"/>
          </ac:cxnSpMkLst>
        </pc:cxnChg>
      </pc:sldChg>
      <pc:sldChg chg="addSp delSp modSp add mod setBg">
        <pc:chgData name="Padhye, Sushant (padhyesm)" userId="386e5e97-3b30-4100-9c5f-ea8688cf407e" providerId="ADAL" clId="{00FB5743-2E45-488E-A773-05EFA7AA1E10}" dt="2023-08-13T02:38:03.257" v="2979" actId="403"/>
        <pc:sldMkLst>
          <pc:docMk/>
          <pc:sldMk cId="1276886536" sldId="263"/>
        </pc:sldMkLst>
        <pc:spChg chg="mod">
          <ac:chgData name="Padhye, Sushant (padhyesm)" userId="386e5e97-3b30-4100-9c5f-ea8688cf407e" providerId="ADAL" clId="{00FB5743-2E45-488E-A773-05EFA7AA1E10}" dt="2023-08-12T22:46:19.818" v="2551" actId="20577"/>
          <ac:spMkLst>
            <pc:docMk/>
            <pc:sldMk cId="1276886536" sldId="263"/>
            <ac:spMk id="2" creationId="{1644A9CD-E9F1-E79D-D6F1-2D6C58EC5387}"/>
          </ac:spMkLst>
        </pc:spChg>
        <pc:spChg chg="add del mod">
          <ac:chgData name="Padhye, Sushant (padhyesm)" userId="386e5e97-3b30-4100-9c5f-ea8688cf407e" providerId="ADAL" clId="{00FB5743-2E45-488E-A773-05EFA7AA1E10}" dt="2023-08-12T22:09:07.577" v="2476" actId="26606"/>
          <ac:spMkLst>
            <pc:docMk/>
            <pc:sldMk cId="1276886536" sldId="263"/>
            <ac:spMk id="3" creationId="{FF167D2D-6EEE-A3D5-4422-4474F2BD2437}"/>
          </ac:spMkLst>
        </pc:spChg>
        <pc:spChg chg="add del">
          <ac:chgData name="Padhye, Sushant (padhyesm)" userId="386e5e97-3b30-4100-9c5f-ea8688cf407e" providerId="ADAL" clId="{00FB5743-2E45-488E-A773-05EFA7AA1E10}" dt="2023-08-12T22:05:18.190" v="2363" actId="26606"/>
          <ac:spMkLst>
            <pc:docMk/>
            <pc:sldMk cId="1276886536" sldId="263"/>
            <ac:spMk id="9" creationId="{73C994B4-9721-4148-9EEC-6793CECDE8DD}"/>
          </ac:spMkLst>
        </pc:spChg>
        <pc:spChg chg="add del">
          <ac:chgData name="Padhye, Sushant (padhyesm)" userId="386e5e97-3b30-4100-9c5f-ea8688cf407e" providerId="ADAL" clId="{00FB5743-2E45-488E-A773-05EFA7AA1E10}" dt="2023-08-12T22:05:18.190" v="2363" actId="26606"/>
          <ac:spMkLst>
            <pc:docMk/>
            <pc:sldMk cId="1276886536" sldId="263"/>
            <ac:spMk id="11" creationId="{F9D95E49-763A-4886-B038-82F734740554}"/>
          </ac:spMkLst>
        </pc:spChg>
        <pc:spChg chg="mod">
          <ac:chgData name="Padhye, Sushant (padhyesm)" userId="386e5e97-3b30-4100-9c5f-ea8688cf407e" providerId="ADAL" clId="{00FB5743-2E45-488E-A773-05EFA7AA1E10}" dt="2023-08-12T22:09:41.143" v="2488" actId="18245"/>
          <ac:spMkLst>
            <pc:docMk/>
            <pc:sldMk cId="1276886536" sldId="263"/>
            <ac:spMk id="12" creationId="{6F4AEBE5-A2AD-2A12-62B6-E5520D8E7846}"/>
          </ac:spMkLst>
        </pc:spChg>
        <pc:spChg chg="add del">
          <ac:chgData name="Padhye, Sushant (padhyesm)" userId="386e5e97-3b30-4100-9c5f-ea8688cf407e" providerId="ADAL" clId="{00FB5743-2E45-488E-A773-05EFA7AA1E10}" dt="2023-08-12T22:05:18.190" v="2363" actId="26606"/>
          <ac:spMkLst>
            <pc:docMk/>
            <pc:sldMk cId="1276886536" sldId="263"/>
            <ac:spMk id="13" creationId="{1335D9B3-B2C5-40E1-BFF9-E01D0DB42474}"/>
          </ac:spMkLst>
        </pc:spChg>
        <pc:spChg chg="mod">
          <ac:chgData name="Padhye, Sushant (padhyesm)" userId="386e5e97-3b30-4100-9c5f-ea8688cf407e" providerId="ADAL" clId="{00FB5743-2E45-488E-A773-05EFA7AA1E10}" dt="2023-08-12T22:09:41.143" v="2488" actId="18245"/>
          <ac:spMkLst>
            <pc:docMk/>
            <pc:sldMk cId="1276886536" sldId="263"/>
            <ac:spMk id="14" creationId="{6EE55D9B-CC05-5B92-86C5-E766BD90BFE0}"/>
          </ac:spMkLst>
        </pc:spChg>
        <pc:spChg chg="add del">
          <ac:chgData name="Padhye, Sushant (padhyesm)" userId="386e5e97-3b30-4100-9c5f-ea8688cf407e" providerId="ADAL" clId="{00FB5743-2E45-488E-A773-05EFA7AA1E10}" dt="2023-08-12T22:05:18.190" v="2363" actId="26606"/>
          <ac:spMkLst>
            <pc:docMk/>
            <pc:sldMk cId="1276886536" sldId="263"/>
            <ac:spMk id="15" creationId="{6D95061B-ADFC-4592-8BB1-0D542F6F6436}"/>
          </ac:spMkLst>
        </pc:spChg>
        <pc:spChg chg="mod">
          <ac:chgData name="Padhye, Sushant (padhyesm)" userId="386e5e97-3b30-4100-9c5f-ea8688cf407e" providerId="ADAL" clId="{00FB5743-2E45-488E-A773-05EFA7AA1E10}" dt="2023-08-12T22:09:41.143" v="2488" actId="18245"/>
          <ac:spMkLst>
            <pc:docMk/>
            <pc:sldMk cId="1276886536" sldId="263"/>
            <ac:spMk id="16" creationId="{F20E625A-7676-FF1B-86A4-461311F99F26}"/>
          </ac:spMkLst>
        </pc:spChg>
        <pc:spChg chg="mod">
          <ac:chgData name="Padhye, Sushant (padhyesm)" userId="386e5e97-3b30-4100-9c5f-ea8688cf407e" providerId="ADAL" clId="{00FB5743-2E45-488E-A773-05EFA7AA1E10}" dt="2023-08-12T22:09:55.112" v="2491" actId="1076"/>
          <ac:spMkLst>
            <pc:docMk/>
            <pc:sldMk cId="1276886536" sldId="263"/>
            <ac:spMk id="18" creationId="{3677E8D7-C805-6EB7-1A85-AECFFADB1599}"/>
          </ac:spMkLst>
        </pc:spChg>
        <pc:spChg chg="mod">
          <ac:chgData name="Padhye, Sushant (padhyesm)" userId="386e5e97-3b30-4100-9c5f-ea8688cf407e" providerId="ADAL" clId="{00FB5743-2E45-488E-A773-05EFA7AA1E10}" dt="2023-08-12T22:09:55.112" v="2491" actId="1076"/>
          <ac:spMkLst>
            <pc:docMk/>
            <pc:sldMk cId="1276886536" sldId="263"/>
            <ac:spMk id="20" creationId="{6FB5F7DD-765C-97D5-2A89-8281C63E2B3F}"/>
          </ac:spMkLst>
        </pc:spChg>
        <pc:spChg chg="mod">
          <ac:chgData name="Padhye, Sushant (padhyesm)" userId="386e5e97-3b30-4100-9c5f-ea8688cf407e" providerId="ADAL" clId="{00FB5743-2E45-488E-A773-05EFA7AA1E10}" dt="2023-08-12T22:09:55.112" v="2491" actId="1076"/>
          <ac:spMkLst>
            <pc:docMk/>
            <pc:sldMk cId="1276886536" sldId="263"/>
            <ac:spMk id="21" creationId="{E63E0660-EA8D-B664-827C-7FD66328B11D}"/>
          </ac:spMkLst>
        </pc:spChg>
        <pc:spChg chg="mod">
          <ac:chgData name="Padhye, Sushant (padhyesm)" userId="386e5e97-3b30-4100-9c5f-ea8688cf407e" providerId="ADAL" clId="{00FB5743-2E45-488E-A773-05EFA7AA1E10}" dt="2023-08-12T22:09:49.821" v="2490" actId="14100"/>
          <ac:spMkLst>
            <pc:docMk/>
            <pc:sldMk cId="1276886536" sldId="263"/>
            <ac:spMk id="22" creationId="{6BFD78F6-1DAD-25A1-D284-F901BF7DE903}"/>
          </ac:spMkLst>
        </pc:spChg>
        <pc:spChg chg="mod">
          <ac:chgData name="Padhye, Sushant (padhyesm)" userId="386e5e97-3b30-4100-9c5f-ea8688cf407e" providerId="ADAL" clId="{00FB5743-2E45-488E-A773-05EFA7AA1E10}" dt="2023-08-12T22:09:41.143" v="2488" actId="18245"/>
          <ac:spMkLst>
            <pc:docMk/>
            <pc:sldMk cId="1276886536" sldId="263"/>
            <ac:spMk id="23" creationId="{550C297F-17BF-8FCD-D1B8-16430ACCE389}"/>
          </ac:spMkLst>
        </pc:spChg>
        <pc:spChg chg="mod">
          <ac:chgData name="Padhye, Sushant (padhyesm)" userId="386e5e97-3b30-4100-9c5f-ea8688cf407e" providerId="ADAL" clId="{00FB5743-2E45-488E-A773-05EFA7AA1E10}" dt="2023-08-12T22:09:41.143" v="2488" actId="18245"/>
          <ac:spMkLst>
            <pc:docMk/>
            <pc:sldMk cId="1276886536" sldId="263"/>
            <ac:spMk id="24" creationId="{1F5DFBB7-637A-E789-50CA-31E8A9414F2F}"/>
          </ac:spMkLst>
        </pc:spChg>
        <pc:spChg chg="add mod">
          <ac:chgData name="Padhye, Sushant (padhyesm)" userId="386e5e97-3b30-4100-9c5f-ea8688cf407e" providerId="ADAL" clId="{00FB5743-2E45-488E-A773-05EFA7AA1E10}" dt="2023-08-13T02:38:03.257" v="2979" actId="403"/>
          <ac:spMkLst>
            <pc:docMk/>
            <pc:sldMk cId="1276886536" sldId="263"/>
            <ac:spMk id="25" creationId="{FE1C25F8-25B3-149B-DE85-BBA41D76EA8C}"/>
          </ac:spMkLst>
        </pc:spChg>
        <pc:grpChg chg="mod">
          <ac:chgData name="Padhye, Sushant (padhyesm)" userId="386e5e97-3b30-4100-9c5f-ea8688cf407e" providerId="ADAL" clId="{00FB5743-2E45-488E-A773-05EFA7AA1E10}" dt="2023-08-12T22:10:12.234" v="2494" actId="1076"/>
          <ac:grpSpMkLst>
            <pc:docMk/>
            <pc:sldMk cId="1276886536" sldId="263"/>
            <ac:grpSpMk id="5" creationId="{A5E24B3F-50A3-23F3-BDD6-E98D2F935B71}"/>
          </ac:grpSpMkLst>
        </pc:grpChg>
        <pc:grpChg chg="del">
          <ac:chgData name="Padhye, Sushant (padhyesm)" userId="386e5e97-3b30-4100-9c5f-ea8688cf407e" providerId="ADAL" clId="{00FB5743-2E45-488E-A773-05EFA7AA1E10}" dt="2023-08-12T21:54:44.633" v="1955" actId="478"/>
          <ac:grpSpMkLst>
            <pc:docMk/>
            <pc:sldMk cId="1276886536" sldId="263"/>
            <ac:grpSpMk id="8" creationId="{83B79857-6D00-CF6D-87E1-82C6A310D136}"/>
          </ac:grpSpMkLst>
        </pc:grpChg>
        <pc:graphicFrameChg chg="add del">
          <ac:chgData name="Padhye, Sushant (padhyesm)" userId="386e5e97-3b30-4100-9c5f-ea8688cf407e" providerId="ADAL" clId="{00FB5743-2E45-488E-A773-05EFA7AA1E10}" dt="2023-08-12T22:06:51.661" v="2433" actId="26606"/>
          <ac:graphicFrameMkLst>
            <pc:docMk/>
            <pc:sldMk cId="1276886536" sldId="263"/>
            <ac:graphicFrameMk id="6" creationId="{F427477D-9E9D-AD67-27C0-7B787978E797}"/>
          </ac:graphicFrameMkLst>
        </pc:graphicFrameChg>
        <pc:graphicFrameChg chg="add del mod modGraphic">
          <ac:chgData name="Padhye, Sushant (padhyesm)" userId="386e5e97-3b30-4100-9c5f-ea8688cf407e" providerId="ADAL" clId="{00FB5743-2E45-488E-A773-05EFA7AA1E10}" dt="2023-08-12T22:09:41.143" v="2488" actId="18245"/>
          <ac:graphicFrameMkLst>
            <pc:docMk/>
            <pc:sldMk cId="1276886536" sldId="263"/>
            <ac:graphicFrameMk id="7" creationId="{C365E06F-C6F6-1FAA-D522-E512377EF9B6}"/>
          </ac:graphicFrameMkLst>
        </pc:graphicFrameChg>
        <pc:graphicFrameChg chg="add del mod modGraphic">
          <ac:chgData name="Padhye, Sushant (padhyesm)" userId="386e5e97-3b30-4100-9c5f-ea8688cf407e" providerId="ADAL" clId="{00FB5743-2E45-488E-A773-05EFA7AA1E10}" dt="2023-08-12T22:09:02.330" v="2475" actId="26606"/>
          <ac:graphicFrameMkLst>
            <pc:docMk/>
            <pc:sldMk cId="1276886536" sldId="263"/>
            <ac:graphicFrameMk id="10" creationId="{5240B55A-6530-D204-8CA0-1ECA852AEFC1}"/>
          </ac:graphicFrameMkLst>
        </pc:graphicFrameChg>
        <pc:picChg chg="add mod">
          <ac:chgData name="Padhye, Sushant (padhyesm)" userId="386e5e97-3b30-4100-9c5f-ea8688cf407e" providerId="ADAL" clId="{00FB5743-2E45-488E-A773-05EFA7AA1E10}" dt="2023-08-13T02:37:35.345" v="2963" actId="1076"/>
          <ac:picMkLst>
            <pc:docMk/>
            <pc:sldMk cId="1276886536" sldId="263"/>
            <ac:picMk id="4" creationId="{8251AB97-049F-BADE-512E-8E57D6691398}"/>
          </ac:picMkLst>
        </pc:picChg>
        <pc:cxnChg chg="add del">
          <ac:chgData name="Padhye, Sushant (padhyesm)" userId="386e5e97-3b30-4100-9c5f-ea8688cf407e" providerId="ADAL" clId="{00FB5743-2E45-488E-A773-05EFA7AA1E10}" dt="2023-08-12T22:05:18.190" v="2363" actId="26606"/>
          <ac:cxnSpMkLst>
            <pc:docMk/>
            <pc:sldMk cId="1276886536" sldId="263"/>
            <ac:cxnSpMk id="17" creationId="{2B67C3E3-D148-40AD-9F4C-431AA28ACA66}"/>
          </ac:cxnSpMkLst>
        </pc:cxnChg>
        <pc:cxnChg chg="add del">
          <ac:chgData name="Padhye, Sushant (padhyesm)" userId="386e5e97-3b30-4100-9c5f-ea8688cf407e" providerId="ADAL" clId="{00FB5743-2E45-488E-A773-05EFA7AA1E10}" dt="2023-08-12T22:05:18.190" v="2363" actId="26606"/>
          <ac:cxnSpMkLst>
            <pc:docMk/>
            <pc:sldMk cId="1276886536" sldId="263"/>
            <ac:cxnSpMk id="19" creationId="{C30DD030-ACB5-4C2C-AD03-51D52E277DEB}"/>
          </ac:cxnSpMkLst>
        </pc:cxnChg>
      </pc:sldChg>
      <pc:sldChg chg="addSp delSp modSp add mod ord">
        <pc:chgData name="Padhye, Sushant (padhyesm)" userId="386e5e97-3b30-4100-9c5f-ea8688cf407e" providerId="ADAL" clId="{00FB5743-2E45-488E-A773-05EFA7AA1E10}" dt="2023-08-13T00:09:32.099" v="2630" actId="1076"/>
        <pc:sldMkLst>
          <pc:docMk/>
          <pc:sldMk cId="1063369766" sldId="264"/>
        </pc:sldMkLst>
        <pc:spChg chg="mod">
          <ac:chgData name="Padhye, Sushant (padhyesm)" userId="386e5e97-3b30-4100-9c5f-ea8688cf407e" providerId="ADAL" clId="{00FB5743-2E45-488E-A773-05EFA7AA1E10}" dt="2023-08-13T00:01:00.679" v="2603" actId="20577"/>
          <ac:spMkLst>
            <pc:docMk/>
            <pc:sldMk cId="1063369766" sldId="264"/>
            <ac:spMk id="2" creationId="{1644A9CD-E9F1-E79D-D6F1-2D6C58EC5387}"/>
          </ac:spMkLst>
        </pc:spChg>
        <pc:spChg chg="mod">
          <ac:chgData name="Padhye, Sushant (padhyesm)" userId="386e5e97-3b30-4100-9c5f-ea8688cf407e" providerId="ADAL" clId="{00FB5743-2E45-488E-A773-05EFA7AA1E10}" dt="2023-08-12T23:43:57.340" v="2588" actId="1076"/>
          <ac:spMkLst>
            <pc:docMk/>
            <pc:sldMk cId="1063369766" sldId="264"/>
            <ac:spMk id="3" creationId="{FF167D2D-6EEE-A3D5-4422-4474F2BD2437}"/>
          </ac:spMkLst>
        </pc:spChg>
        <pc:spChg chg="add mod">
          <ac:chgData name="Padhye, Sushant (padhyesm)" userId="386e5e97-3b30-4100-9c5f-ea8688cf407e" providerId="ADAL" clId="{00FB5743-2E45-488E-A773-05EFA7AA1E10}" dt="2023-08-13T00:09:32.099" v="2630" actId="1076"/>
          <ac:spMkLst>
            <pc:docMk/>
            <pc:sldMk cId="1063369766" sldId="264"/>
            <ac:spMk id="7" creationId="{D52AEA63-77E5-67C1-65B6-88D432214879}"/>
          </ac:spMkLst>
        </pc:spChg>
        <pc:spChg chg="add mod">
          <ac:chgData name="Padhye, Sushant (padhyesm)" userId="386e5e97-3b30-4100-9c5f-ea8688cf407e" providerId="ADAL" clId="{00FB5743-2E45-488E-A773-05EFA7AA1E10}" dt="2023-08-13T00:09:28.023" v="2629" actId="1076"/>
          <ac:spMkLst>
            <pc:docMk/>
            <pc:sldMk cId="1063369766" sldId="264"/>
            <ac:spMk id="8" creationId="{C8F17E72-DEF1-50A7-521B-4E55FEA5130A}"/>
          </ac:spMkLst>
        </pc:spChg>
        <pc:spChg chg="mod">
          <ac:chgData name="Padhye, Sushant (padhyesm)" userId="386e5e97-3b30-4100-9c5f-ea8688cf407e" providerId="ADAL" clId="{00FB5743-2E45-488E-A773-05EFA7AA1E10}" dt="2023-08-12T23:43:57.340" v="2588" actId="1076"/>
          <ac:spMkLst>
            <pc:docMk/>
            <pc:sldMk cId="1063369766" sldId="264"/>
            <ac:spMk id="12" creationId="{F01E3762-95E6-EE15-6ECA-8A683B1F1AB6}"/>
          </ac:spMkLst>
        </pc:spChg>
        <pc:grpChg chg="del">
          <ac:chgData name="Padhye, Sushant (padhyesm)" userId="386e5e97-3b30-4100-9c5f-ea8688cf407e" providerId="ADAL" clId="{00FB5743-2E45-488E-A773-05EFA7AA1E10}" dt="2023-08-12T23:43:27.131" v="2580" actId="478"/>
          <ac:grpSpMkLst>
            <pc:docMk/>
            <pc:sldMk cId="1063369766" sldId="264"/>
            <ac:grpSpMk id="8" creationId="{83B79857-6D00-CF6D-87E1-82C6A310D136}"/>
          </ac:grpSpMkLst>
        </pc:grpChg>
        <pc:picChg chg="add mod">
          <ac:chgData name="Padhye, Sushant (padhyesm)" userId="386e5e97-3b30-4100-9c5f-ea8688cf407e" providerId="ADAL" clId="{00FB5743-2E45-488E-A773-05EFA7AA1E10}" dt="2023-08-13T00:07:17.994" v="2611" actId="1076"/>
          <ac:picMkLst>
            <pc:docMk/>
            <pc:sldMk cId="1063369766" sldId="264"/>
            <ac:picMk id="5" creationId="{5CC05910-7D64-3288-B5E9-37454D283EF5}"/>
          </ac:picMkLst>
        </pc:picChg>
        <pc:picChg chg="add mod">
          <ac:chgData name="Padhye, Sushant (padhyesm)" userId="386e5e97-3b30-4100-9c5f-ea8688cf407e" providerId="ADAL" clId="{00FB5743-2E45-488E-A773-05EFA7AA1E10}" dt="2023-08-13T00:09:23.390" v="2628" actId="1076"/>
          <ac:picMkLst>
            <pc:docMk/>
            <pc:sldMk cId="1063369766" sldId="264"/>
            <ac:picMk id="6" creationId="{F29E8802-5623-B916-EB61-F7CBB059D781}"/>
          </ac:picMkLst>
        </pc:picChg>
      </pc:sldChg>
      <pc:sldChg chg="addSp delSp modSp add mod">
        <pc:chgData name="Padhye, Sushant (padhyesm)" userId="386e5e97-3b30-4100-9c5f-ea8688cf407e" providerId="ADAL" clId="{00FB5743-2E45-488E-A773-05EFA7AA1E10}" dt="2023-08-13T00:22:31.611" v="2708" actId="1076"/>
        <pc:sldMkLst>
          <pc:docMk/>
          <pc:sldMk cId="3018221081" sldId="265"/>
        </pc:sldMkLst>
        <pc:spChg chg="mod">
          <ac:chgData name="Padhye, Sushant (padhyesm)" userId="386e5e97-3b30-4100-9c5f-ea8688cf407e" providerId="ADAL" clId="{00FB5743-2E45-488E-A773-05EFA7AA1E10}" dt="2023-08-13T00:15:45.684" v="2635" actId="20577"/>
          <ac:spMkLst>
            <pc:docMk/>
            <pc:sldMk cId="3018221081" sldId="265"/>
            <ac:spMk id="2" creationId="{1644A9CD-E9F1-E79D-D6F1-2D6C58EC5387}"/>
          </ac:spMkLst>
        </pc:spChg>
        <pc:spChg chg="mod">
          <ac:chgData name="Padhye, Sushant (padhyesm)" userId="386e5e97-3b30-4100-9c5f-ea8688cf407e" providerId="ADAL" clId="{00FB5743-2E45-488E-A773-05EFA7AA1E10}" dt="2023-08-13T00:16:20.858" v="2686" actId="1076"/>
          <ac:spMkLst>
            <pc:docMk/>
            <pc:sldMk cId="3018221081" sldId="265"/>
            <ac:spMk id="3" creationId="{FF167D2D-6EEE-A3D5-4422-4474F2BD2437}"/>
          </ac:spMkLst>
        </pc:spChg>
        <pc:spChg chg="add mod">
          <ac:chgData name="Padhye, Sushant (padhyesm)" userId="386e5e97-3b30-4100-9c5f-ea8688cf407e" providerId="ADAL" clId="{00FB5743-2E45-488E-A773-05EFA7AA1E10}" dt="2023-08-13T00:22:16.314" v="2706" actId="1076"/>
          <ac:spMkLst>
            <pc:docMk/>
            <pc:sldMk cId="3018221081" sldId="265"/>
            <ac:spMk id="4" creationId="{C18039D5-386F-FFCB-FBA4-DBAB4D25FCA8}"/>
          </ac:spMkLst>
        </pc:spChg>
        <pc:spChg chg="del">
          <ac:chgData name="Padhye, Sushant (padhyesm)" userId="386e5e97-3b30-4100-9c5f-ea8688cf407e" providerId="ADAL" clId="{00FB5743-2E45-488E-A773-05EFA7AA1E10}" dt="2023-08-13T00:16:09.461" v="2682" actId="478"/>
          <ac:spMkLst>
            <pc:docMk/>
            <pc:sldMk cId="3018221081" sldId="265"/>
            <ac:spMk id="7" creationId="{D52AEA63-77E5-67C1-65B6-88D432214879}"/>
          </ac:spMkLst>
        </pc:spChg>
        <pc:spChg chg="del mod">
          <ac:chgData name="Padhye, Sushant (padhyesm)" userId="386e5e97-3b30-4100-9c5f-ea8688cf407e" providerId="ADAL" clId="{00FB5743-2E45-488E-A773-05EFA7AA1E10}" dt="2023-08-13T00:19:58" v="2697" actId="478"/>
          <ac:spMkLst>
            <pc:docMk/>
            <pc:sldMk cId="3018221081" sldId="265"/>
            <ac:spMk id="8" creationId="{C8F17E72-DEF1-50A7-521B-4E55FEA5130A}"/>
          </ac:spMkLst>
        </pc:spChg>
        <pc:spChg chg="mod">
          <ac:chgData name="Padhye, Sushant (padhyesm)" userId="386e5e97-3b30-4100-9c5f-ea8688cf407e" providerId="ADAL" clId="{00FB5743-2E45-488E-A773-05EFA7AA1E10}" dt="2023-08-13T00:16:31.290" v="2689" actId="14100"/>
          <ac:spMkLst>
            <pc:docMk/>
            <pc:sldMk cId="3018221081" sldId="265"/>
            <ac:spMk id="12" creationId="{F01E3762-95E6-EE15-6ECA-8A683B1F1AB6}"/>
          </ac:spMkLst>
        </pc:spChg>
        <pc:picChg chg="del">
          <ac:chgData name="Padhye, Sushant (padhyesm)" userId="386e5e97-3b30-4100-9c5f-ea8688cf407e" providerId="ADAL" clId="{00FB5743-2E45-488E-A773-05EFA7AA1E10}" dt="2023-08-13T00:16:08.245" v="2681" actId="478"/>
          <ac:picMkLst>
            <pc:docMk/>
            <pc:sldMk cId="3018221081" sldId="265"/>
            <ac:picMk id="5" creationId="{5CC05910-7D64-3288-B5E9-37454D283EF5}"/>
          </ac:picMkLst>
        </pc:picChg>
        <pc:picChg chg="del">
          <ac:chgData name="Padhye, Sushant (padhyesm)" userId="386e5e97-3b30-4100-9c5f-ea8688cf407e" providerId="ADAL" clId="{00FB5743-2E45-488E-A773-05EFA7AA1E10}" dt="2023-08-13T00:16:35.130" v="2690" actId="478"/>
          <ac:picMkLst>
            <pc:docMk/>
            <pc:sldMk cId="3018221081" sldId="265"/>
            <ac:picMk id="6" creationId="{F29E8802-5623-B916-EB61-F7CBB059D781}"/>
          </ac:picMkLst>
        </pc:picChg>
        <pc:picChg chg="add mod">
          <ac:chgData name="Padhye, Sushant (padhyesm)" userId="386e5e97-3b30-4100-9c5f-ea8688cf407e" providerId="ADAL" clId="{00FB5743-2E45-488E-A773-05EFA7AA1E10}" dt="2023-08-13T00:22:31.611" v="2708" actId="1076"/>
          <ac:picMkLst>
            <pc:docMk/>
            <pc:sldMk cId="3018221081" sldId="265"/>
            <ac:picMk id="1026" creationId="{6BD07EB7-801F-39DC-1A54-3F13F4283952}"/>
          </ac:picMkLst>
        </pc:picChg>
        <pc:picChg chg="add mod">
          <ac:chgData name="Padhye, Sushant (padhyesm)" userId="386e5e97-3b30-4100-9c5f-ea8688cf407e" providerId="ADAL" clId="{00FB5743-2E45-488E-A773-05EFA7AA1E10}" dt="2023-08-13T00:22:18.023" v="2707" actId="1076"/>
          <ac:picMkLst>
            <pc:docMk/>
            <pc:sldMk cId="3018221081" sldId="265"/>
            <ac:picMk id="1028" creationId="{7B2ECE6A-9437-5B2F-BB98-872E0E20B460}"/>
          </ac:picMkLst>
        </pc:picChg>
      </pc:sldChg>
      <pc:sldChg chg="modSp add del mod">
        <pc:chgData name="Padhye, Sushant (padhyesm)" userId="386e5e97-3b30-4100-9c5f-ea8688cf407e" providerId="ADAL" clId="{00FB5743-2E45-488E-A773-05EFA7AA1E10}" dt="2023-08-13T00:24:29.175" v="2724" actId="47"/>
        <pc:sldMkLst>
          <pc:docMk/>
          <pc:sldMk cId="1237354109" sldId="266"/>
        </pc:sldMkLst>
        <pc:spChg chg="mod">
          <ac:chgData name="Padhye, Sushant (padhyesm)" userId="386e5e97-3b30-4100-9c5f-ea8688cf407e" providerId="ADAL" clId="{00FB5743-2E45-488E-A773-05EFA7AA1E10}" dt="2023-08-13T00:24:06.993" v="2712" actId="20577"/>
          <ac:spMkLst>
            <pc:docMk/>
            <pc:sldMk cId="1237354109" sldId="266"/>
            <ac:spMk id="2" creationId="{1644A9CD-E9F1-E79D-D6F1-2D6C58EC5387}"/>
          </ac:spMkLst>
        </pc:spChg>
        <pc:spChg chg="mod">
          <ac:chgData name="Padhye, Sushant (padhyesm)" userId="386e5e97-3b30-4100-9c5f-ea8688cf407e" providerId="ADAL" clId="{00FB5743-2E45-488E-A773-05EFA7AA1E10}" dt="2023-08-13T00:24:22.666" v="2723" actId="20577"/>
          <ac:spMkLst>
            <pc:docMk/>
            <pc:sldMk cId="1237354109" sldId="266"/>
            <ac:spMk id="3" creationId="{FF167D2D-6EEE-A3D5-4422-4474F2BD2437}"/>
          </ac:spMkLst>
        </pc:spChg>
      </pc:sldChg>
      <pc:sldChg chg="addSp delSp modSp add mod ord">
        <pc:chgData name="Padhye, Sushant (padhyesm)" userId="386e5e97-3b30-4100-9c5f-ea8688cf407e" providerId="ADAL" clId="{00FB5743-2E45-488E-A773-05EFA7AA1E10}" dt="2023-08-13T02:08:47.923" v="2920" actId="20577"/>
        <pc:sldMkLst>
          <pc:docMk/>
          <pc:sldMk cId="4038458966" sldId="266"/>
        </pc:sldMkLst>
        <pc:spChg chg="mod">
          <ac:chgData name="Padhye, Sushant (padhyesm)" userId="386e5e97-3b30-4100-9c5f-ea8688cf407e" providerId="ADAL" clId="{00FB5743-2E45-488E-A773-05EFA7AA1E10}" dt="2023-08-13T00:24:39.376" v="2730" actId="20577"/>
          <ac:spMkLst>
            <pc:docMk/>
            <pc:sldMk cId="4038458966" sldId="266"/>
            <ac:spMk id="2" creationId="{1644A9CD-E9F1-E79D-D6F1-2D6C58EC5387}"/>
          </ac:spMkLst>
        </pc:spChg>
        <pc:spChg chg="mod">
          <ac:chgData name="Padhye, Sushant (padhyesm)" userId="386e5e97-3b30-4100-9c5f-ea8688cf407e" providerId="ADAL" clId="{00FB5743-2E45-488E-A773-05EFA7AA1E10}" dt="2023-08-13T02:08:47.923" v="2920" actId="20577"/>
          <ac:spMkLst>
            <pc:docMk/>
            <pc:sldMk cId="4038458966" sldId="266"/>
            <ac:spMk id="3" creationId="{FF167D2D-6EEE-A3D5-4422-4474F2BD2437}"/>
          </ac:spMkLst>
        </pc:spChg>
        <pc:spChg chg="add del mod">
          <ac:chgData name="Padhye, Sushant (padhyesm)" userId="386e5e97-3b30-4100-9c5f-ea8688cf407e" providerId="ADAL" clId="{00FB5743-2E45-488E-A773-05EFA7AA1E10}" dt="2023-08-13T02:08:42.161" v="2910" actId="478"/>
          <ac:spMkLst>
            <pc:docMk/>
            <pc:sldMk cId="4038458966" sldId="266"/>
            <ac:spMk id="5" creationId="{012D6DEC-84AD-46BA-677A-4126C80B2ED6}"/>
          </ac:spMkLst>
        </pc:spChg>
        <pc:spChg chg="del">
          <ac:chgData name="Padhye, Sushant (padhyesm)" userId="386e5e97-3b30-4100-9c5f-ea8688cf407e" providerId="ADAL" clId="{00FB5743-2E45-488E-A773-05EFA7AA1E10}" dt="2023-08-13T00:25:27.475" v="2732" actId="478"/>
          <ac:spMkLst>
            <pc:docMk/>
            <pc:sldMk cId="4038458966" sldId="266"/>
            <ac:spMk id="7" creationId="{D52AEA63-77E5-67C1-65B6-88D432214879}"/>
          </ac:spMkLst>
        </pc:spChg>
        <pc:spChg chg="del">
          <ac:chgData name="Padhye, Sushant (padhyesm)" userId="386e5e97-3b30-4100-9c5f-ea8688cf407e" providerId="ADAL" clId="{00FB5743-2E45-488E-A773-05EFA7AA1E10}" dt="2023-08-13T00:25:29.912" v="2734" actId="478"/>
          <ac:spMkLst>
            <pc:docMk/>
            <pc:sldMk cId="4038458966" sldId="266"/>
            <ac:spMk id="8" creationId="{C8F17E72-DEF1-50A7-521B-4E55FEA5130A}"/>
          </ac:spMkLst>
        </pc:spChg>
        <pc:spChg chg="mod">
          <ac:chgData name="Padhye, Sushant (padhyesm)" userId="386e5e97-3b30-4100-9c5f-ea8688cf407e" providerId="ADAL" clId="{00FB5743-2E45-488E-A773-05EFA7AA1E10}" dt="2023-08-13T02:07:16.496" v="2858" actId="14100"/>
          <ac:spMkLst>
            <pc:docMk/>
            <pc:sldMk cId="4038458966" sldId="266"/>
            <ac:spMk id="12" creationId="{F01E3762-95E6-EE15-6ECA-8A683B1F1AB6}"/>
          </ac:spMkLst>
        </pc:spChg>
        <pc:picChg chg="add mod">
          <ac:chgData name="Padhye, Sushant (padhyesm)" userId="386e5e97-3b30-4100-9c5f-ea8688cf407e" providerId="ADAL" clId="{00FB5743-2E45-488E-A773-05EFA7AA1E10}" dt="2023-08-13T02:05:18.417" v="2834" actId="1076"/>
          <ac:picMkLst>
            <pc:docMk/>
            <pc:sldMk cId="4038458966" sldId="266"/>
            <ac:picMk id="4" creationId="{57F2B6CB-F504-0013-03F3-26DEBE9D8569}"/>
          </ac:picMkLst>
        </pc:picChg>
        <pc:picChg chg="del">
          <ac:chgData name="Padhye, Sushant (padhyesm)" userId="386e5e97-3b30-4100-9c5f-ea8688cf407e" providerId="ADAL" clId="{00FB5743-2E45-488E-A773-05EFA7AA1E10}" dt="2023-08-13T00:25:25.751" v="2731" actId="478"/>
          <ac:picMkLst>
            <pc:docMk/>
            <pc:sldMk cId="4038458966" sldId="266"/>
            <ac:picMk id="5" creationId="{5CC05910-7D64-3288-B5E9-37454D283EF5}"/>
          </ac:picMkLst>
        </pc:picChg>
        <pc:picChg chg="del">
          <ac:chgData name="Padhye, Sushant (padhyesm)" userId="386e5e97-3b30-4100-9c5f-ea8688cf407e" providerId="ADAL" clId="{00FB5743-2E45-488E-A773-05EFA7AA1E10}" dt="2023-08-13T00:25:27.961" v="2733" actId="478"/>
          <ac:picMkLst>
            <pc:docMk/>
            <pc:sldMk cId="4038458966" sldId="266"/>
            <ac:picMk id="6" creationId="{F29E8802-5623-B916-EB61-F7CBB059D781}"/>
          </ac:picMkLst>
        </pc:picChg>
        <pc:picChg chg="add mod">
          <ac:chgData name="Padhye, Sushant (padhyesm)" userId="386e5e97-3b30-4100-9c5f-ea8688cf407e" providerId="ADAL" clId="{00FB5743-2E45-488E-A773-05EFA7AA1E10}" dt="2023-08-13T02:05:13.981" v="2833" actId="1076"/>
          <ac:picMkLst>
            <pc:docMk/>
            <pc:sldMk cId="4038458966" sldId="266"/>
            <ac:picMk id="9" creationId="{C4C79CEF-B4BC-F5CD-EEE6-4333035301D6}"/>
          </ac:picMkLst>
        </pc:picChg>
        <pc:picChg chg="add mod">
          <ac:chgData name="Padhye, Sushant (padhyesm)" userId="386e5e97-3b30-4100-9c5f-ea8688cf407e" providerId="ADAL" clId="{00FB5743-2E45-488E-A773-05EFA7AA1E10}" dt="2023-08-13T02:05:18.417" v="2834" actId="1076"/>
          <ac:picMkLst>
            <pc:docMk/>
            <pc:sldMk cId="4038458966" sldId="266"/>
            <ac:picMk id="10" creationId="{2591BFC1-B542-72C8-97CB-A6EC75EBA9FB}"/>
          </ac:picMkLst>
        </pc:picChg>
      </pc:sldChg>
      <pc:sldChg chg="addSp delSp modSp add mod ord">
        <pc:chgData name="Padhye, Sushant (padhyesm)" userId="386e5e97-3b30-4100-9c5f-ea8688cf407e" providerId="ADAL" clId="{00FB5743-2E45-488E-A773-05EFA7AA1E10}" dt="2023-08-13T02:12:30.633" v="2951" actId="1076"/>
        <pc:sldMkLst>
          <pc:docMk/>
          <pc:sldMk cId="3276898141" sldId="267"/>
        </pc:sldMkLst>
        <pc:spChg chg="mod">
          <ac:chgData name="Padhye, Sushant (padhyesm)" userId="386e5e97-3b30-4100-9c5f-ea8688cf407e" providerId="ADAL" clId="{00FB5743-2E45-488E-A773-05EFA7AA1E10}" dt="2023-08-13T02:07:44.664" v="2864" actId="20577"/>
          <ac:spMkLst>
            <pc:docMk/>
            <pc:sldMk cId="3276898141" sldId="267"/>
            <ac:spMk id="2" creationId="{1644A9CD-E9F1-E79D-D6F1-2D6C58EC5387}"/>
          </ac:spMkLst>
        </pc:spChg>
        <pc:spChg chg="mod">
          <ac:chgData name="Padhye, Sushant (padhyesm)" userId="386e5e97-3b30-4100-9c5f-ea8688cf407e" providerId="ADAL" clId="{00FB5743-2E45-488E-A773-05EFA7AA1E10}" dt="2023-08-13T02:08:16.008" v="2904" actId="14100"/>
          <ac:spMkLst>
            <pc:docMk/>
            <pc:sldMk cId="3276898141" sldId="267"/>
            <ac:spMk id="3" creationId="{FF167D2D-6EEE-A3D5-4422-4474F2BD2437}"/>
          </ac:spMkLst>
        </pc:spChg>
        <pc:spChg chg="mod">
          <ac:chgData name="Padhye, Sushant (padhyesm)" userId="386e5e97-3b30-4100-9c5f-ea8688cf407e" providerId="ADAL" clId="{00FB5743-2E45-488E-A773-05EFA7AA1E10}" dt="2023-08-13T02:12:30.633" v="2951" actId="1076"/>
          <ac:spMkLst>
            <pc:docMk/>
            <pc:sldMk cId="3276898141" sldId="267"/>
            <ac:spMk id="4" creationId="{C18039D5-386F-FFCB-FBA4-DBAB4D25FCA8}"/>
          </ac:spMkLst>
        </pc:spChg>
        <pc:spChg chg="add mod">
          <ac:chgData name="Padhye, Sushant (padhyesm)" userId="386e5e97-3b30-4100-9c5f-ea8688cf407e" providerId="ADAL" clId="{00FB5743-2E45-488E-A773-05EFA7AA1E10}" dt="2023-08-13T02:10:53.457" v="2940" actId="164"/>
          <ac:spMkLst>
            <pc:docMk/>
            <pc:sldMk cId="3276898141" sldId="267"/>
            <ac:spMk id="7" creationId="{160C4DF8-D382-1503-B1F9-4DB4AF19D6E1}"/>
          </ac:spMkLst>
        </pc:spChg>
        <pc:spChg chg="add mod">
          <ac:chgData name="Padhye, Sushant (padhyesm)" userId="386e5e97-3b30-4100-9c5f-ea8688cf407e" providerId="ADAL" clId="{00FB5743-2E45-488E-A773-05EFA7AA1E10}" dt="2023-08-13T02:10:53.457" v="2940" actId="164"/>
          <ac:spMkLst>
            <pc:docMk/>
            <pc:sldMk cId="3276898141" sldId="267"/>
            <ac:spMk id="8" creationId="{253EF339-C114-296A-43A6-D00C430C2D42}"/>
          </ac:spMkLst>
        </pc:spChg>
        <pc:spChg chg="mod">
          <ac:chgData name="Padhye, Sushant (padhyesm)" userId="386e5e97-3b30-4100-9c5f-ea8688cf407e" providerId="ADAL" clId="{00FB5743-2E45-488E-A773-05EFA7AA1E10}" dt="2023-08-13T02:08:19.335" v="2905" actId="14100"/>
          <ac:spMkLst>
            <pc:docMk/>
            <pc:sldMk cId="3276898141" sldId="267"/>
            <ac:spMk id="12" creationId="{F01E3762-95E6-EE15-6ECA-8A683B1F1AB6}"/>
          </ac:spMkLst>
        </pc:spChg>
        <pc:grpChg chg="add mod">
          <ac:chgData name="Padhye, Sushant (padhyesm)" userId="386e5e97-3b30-4100-9c5f-ea8688cf407e" providerId="ADAL" clId="{00FB5743-2E45-488E-A773-05EFA7AA1E10}" dt="2023-08-13T02:12:30.633" v="2951" actId="1076"/>
          <ac:grpSpMkLst>
            <pc:docMk/>
            <pc:sldMk cId="3276898141" sldId="267"/>
            <ac:grpSpMk id="9" creationId="{325DB1AE-C54B-0177-7B8E-45C603FB72CE}"/>
          </ac:grpSpMkLst>
        </pc:grpChg>
        <pc:picChg chg="add mod">
          <ac:chgData name="Padhye, Sushant (padhyesm)" userId="386e5e97-3b30-4100-9c5f-ea8688cf407e" providerId="ADAL" clId="{00FB5743-2E45-488E-A773-05EFA7AA1E10}" dt="2023-08-13T02:10:53.457" v="2940" actId="164"/>
          <ac:picMkLst>
            <pc:docMk/>
            <pc:sldMk cId="3276898141" sldId="267"/>
            <ac:picMk id="6" creationId="{0EF74C91-8D71-2121-3FC0-B9196F6C8128}"/>
          </ac:picMkLst>
        </pc:picChg>
        <pc:picChg chg="add mod">
          <ac:chgData name="Padhye, Sushant (padhyesm)" userId="386e5e97-3b30-4100-9c5f-ea8688cf407e" providerId="ADAL" clId="{00FB5743-2E45-488E-A773-05EFA7AA1E10}" dt="2023-08-13T02:12:22.382" v="2950" actId="1076"/>
          <ac:picMkLst>
            <pc:docMk/>
            <pc:sldMk cId="3276898141" sldId="267"/>
            <ac:picMk id="10" creationId="{C6436DB5-D742-9177-2B24-2E41C570E801}"/>
          </ac:picMkLst>
        </pc:picChg>
        <pc:picChg chg="del">
          <ac:chgData name="Padhye, Sushant (padhyesm)" userId="386e5e97-3b30-4100-9c5f-ea8688cf407e" providerId="ADAL" clId="{00FB5743-2E45-488E-A773-05EFA7AA1E10}" dt="2023-08-13T02:12:01.761" v="2945" actId="478"/>
          <ac:picMkLst>
            <pc:docMk/>
            <pc:sldMk cId="3276898141" sldId="267"/>
            <ac:picMk id="1026" creationId="{6BD07EB7-801F-39DC-1A54-3F13F4283952}"/>
          </ac:picMkLst>
        </pc:picChg>
        <pc:picChg chg="del">
          <ac:chgData name="Padhye, Sushant (padhyesm)" userId="386e5e97-3b30-4100-9c5f-ea8688cf407e" providerId="ADAL" clId="{00FB5743-2E45-488E-A773-05EFA7AA1E10}" dt="2023-08-13T02:09:14.181" v="2921" actId="478"/>
          <ac:picMkLst>
            <pc:docMk/>
            <pc:sldMk cId="3276898141" sldId="267"/>
            <ac:picMk id="1028" creationId="{7B2ECE6A-9437-5B2F-BB98-872E0E20B460}"/>
          </ac:picMkLst>
        </pc:picChg>
      </pc:sldChg>
      <pc:sldMasterChg chg="add del addSldLayout delSldLayout">
        <pc:chgData name="Padhye, Sushant (padhyesm)" userId="386e5e97-3b30-4100-9c5f-ea8688cf407e" providerId="ADAL" clId="{00FB5743-2E45-488E-A773-05EFA7AA1E10}" dt="2023-08-04T06:22:16.418" v="237" actId="26606"/>
        <pc:sldMasterMkLst>
          <pc:docMk/>
          <pc:sldMasterMk cId="332945462" sldId="2147483648"/>
        </pc:sldMasterMkLst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3065519292" sldId="2147483649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3517576844" sldId="2147483650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144128752" sldId="2147483651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3572075885" sldId="2147483652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957776768" sldId="2147483653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1682697867" sldId="2147483654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2385184219" sldId="2147483655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3620997576" sldId="2147483656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1412939608" sldId="2147483657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2982539163" sldId="2147483658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332945462" sldId="2147483648"/>
            <pc:sldLayoutMk cId="1139435496" sldId="2147483659"/>
          </pc:sldLayoutMkLst>
        </pc:sldLayoutChg>
      </pc:sldMasterChg>
      <pc:sldMasterChg chg="add del replId addSldLayout delSldLayout">
        <pc:chgData name="Padhye, Sushant (padhyesm)" userId="386e5e97-3b30-4100-9c5f-ea8688cf407e" providerId="ADAL" clId="{00FB5743-2E45-488E-A773-05EFA7AA1E10}" dt="2023-08-04T06:19:36.541" v="210" actId="26606"/>
        <pc:sldMasterMkLst>
          <pc:docMk/>
          <pc:sldMasterMk cId="1197870312" sldId="2147483660"/>
        </pc:sldMasterMkLst>
        <pc:sldLayoutChg chg="add del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718874732" sldId="2147483661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254171984" sldId="2147483662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3339160527" sldId="2147483663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3359917847" sldId="2147483664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117675864" sldId="2147483665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379985718" sldId="2147483666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2159010498" sldId="2147483667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2387432045" sldId="2147483668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3719626336" sldId="2147483669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3629861690" sldId="2147483670"/>
          </pc:sldLayoutMkLst>
        </pc:sldLayoutChg>
        <pc:sldLayoutChg chg="add del replId">
          <pc:chgData name="Padhye, Sushant (padhyesm)" userId="386e5e97-3b30-4100-9c5f-ea8688cf407e" providerId="ADAL" clId="{00FB5743-2E45-488E-A773-05EFA7AA1E10}" dt="2023-08-04T06:19:36.541" v="210" actId="26606"/>
          <pc:sldLayoutMkLst>
            <pc:docMk/>
            <pc:sldMasterMk cId="1197870312" sldId="2147483660"/>
            <pc:sldLayoutMk cId="3974281003" sldId="2147483671"/>
          </pc:sldLayoutMkLst>
        </pc:sldLayoutChg>
      </pc:sldMasterChg>
      <pc:sldMasterChg chg="add addSldLayout">
        <pc:chgData name="Padhye, Sushant (padhyesm)" userId="386e5e97-3b30-4100-9c5f-ea8688cf407e" providerId="ADAL" clId="{00FB5743-2E45-488E-A773-05EFA7AA1E10}" dt="2023-08-04T06:22:16.418" v="237" actId="26606"/>
        <pc:sldMasterMkLst>
          <pc:docMk/>
          <pc:sldMasterMk cId="2569688900" sldId="2147483686"/>
        </pc:sldMasterMkLst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3438813271" sldId="2147483675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4070541214" sldId="2147483676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741739233" sldId="2147483677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331092854" sldId="2147483678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3216591807" sldId="2147483679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1612571705" sldId="2147483680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2362108574" sldId="2147483681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1103301127" sldId="2147483682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701098371" sldId="2147483683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3182302250" sldId="2147483684"/>
          </pc:sldLayoutMkLst>
        </pc:sldLayoutChg>
        <pc:sldLayoutChg chg="add">
          <pc:chgData name="Padhye, Sushant (padhyesm)" userId="386e5e97-3b30-4100-9c5f-ea8688cf407e" providerId="ADAL" clId="{00FB5743-2E45-488E-A773-05EFA7AA1E10}" dt="2023-08-04T06:22:16.418" v="237" actId="26606"/>
          <pc:sldLayoutMkLst>
            <pc:docMk/>
            <pc:sldMasterMk cId="2569688900" sldId="2147483686"/>
            <pc:sldLayoutMk cId="860910596" sldId="2147483685"/>
          </pc:sldLayoutMkLst>
        </pc:sldLayoutChg>
      </pc:sldMasterChg>
      <pc:sldMasterChg chg="add del addSldLayout delSldLayout">
        <pc:chgData name="Padhye, Sushant (padhyesm)" userId="386e5e97-3b30-4100-9c5f-ea8688cf407e" providerId="ADAL" clId="{00FB5743-2E45-488E-A773-05EFA7AA1E10}" dt="2023-08-04T06:22:16.369" v="236" actId="26606"/>
        <pc:sldMasterMkLst>
          <pc:docMk/>
          <pc:sldMasterMk cId="1663277420" sldId="2147483699"/>
        </pc:sldMasterMkLst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1748941924" sldId="2147483688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106011481" sldId="2147483689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715410052" sldId="2147483690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4049772968" sldId="2147483691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2072181593" sldId="2147483692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990767497" sldId="2147483693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2582243879" sldId="2147483694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1506467891" sldId="2147483695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2446623519" sldId="2147483696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3154157761" sldId="2147483697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6.369" v="236" actId="26606"/>
          <pc:sldLayoutMkLst>
            <pc:docMk/>
            <pc:sldMasterMk cId="1663277420" sldId="2147483699"/>
            <pc:sldLayoutMk cId="771241213" sldId="2147483698"/>
          </pc:sldLayoutMkLst>
        </pc:sldLayoutChg>
      </pc:sldMasterChg>
      <pc:sldMasterChg chg="add del addSldLayout delSldLayout">
        <pc:chgData name="Padhye, Sushant (padhyesm)" userId="386e5e97-3b30-4100-9c5f-ea8688cf407e" providerId="ADAL" clId="{00FB5743-2E45-488E-A773-05EFA7AA1E10}" dt="2023-08-04T06:22:11.358" v="234" actId="26606"/>
        <pc:sldMasterMkLst>
          <pc:docMk/>
          <pc:sldMasterMk cId="2394015064" sldId="2147483738"/>
        </pc:sldMasterMkLst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1853315598" sldId="2147483727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906312771" sldId="2147483728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1179242863" sldId="2147483729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4099764811" sldId="2147483730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480315911" sldId="2147483731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3188842563" sldId="2147483732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513890235" sldId="2147483733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363891052" sldId="2147483734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3999674648" sldId="2147483735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2465456886" sldId="2147483736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22:11.358" v="234" actId="26606"/>
          <pc:sldLayoutMkLst>
            <pc:docMk/>
            <pc:sldMasterMk cId="2394015064" sldId="2147483738"/>
            <pc:sldLayoutMk cId="2978744556" sldId="2147483737"/>
          </pc:sldLayoutMkLst>
        </pc:sldLayoutChg>
      </pc:sldMasterChg>
      <pc:sldMasterChg chg="add del addSldLayout delSldLayout">
        <pc:chgData name="Padhye, Sushant (padhyesm)" userId="386e5e97-3b30-4100-9c5f-ea8688cf407e" providerId="ADAL" clId="{00FB5743-2E45-488E-A773-05EFA7AA1E10}" dt="2023-08-04T06:19:43.544" v="212" actId="26606"/>
        <pc:sldMasterMkLst>
          <pc:docMk/>
          <pc:sldMasterMk cId="4160068129" sldId="2147483738"/>
        </pc:sldMasterMkLst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1469585987" sldId="2147483727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2155285503" sldId="2147483728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3527961847" sldId="2147483729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2035277171" sldId="2147483730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790609327" sldId="2147483731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1454148185" sldId="2147483732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2938563871" sldId="2147483733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3176209293" sldId="2147483734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1722277184" sldId="2147483735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4155962186" sldId="2147483736"/>
          </pc:sldLayoutMkLst>
        </pc:sldLayoutChg>
        <pc:sldLayoutChg chg="add del">
          <pc:chgData name="Padhye, Sushant (padhyesm)" userId="386e5e97-3b30-4100-9c5f-ea8688cf407e" providerId="ADAL" clId="{00FB5743-2E45-488E-A773-05EFA7AA1E10}" dt="2023-08-04T06:19:43.544" v="212" actId="26606"/>
          <pc:sldLayoutMkLst>
            <pc:docMk/>
            <pc:sldMasterMk cId="4160068129" sldId="2147483738"/>
            <pc:sldLayoutMk cId="739885056" sldId="2147483737"/>
          </pc:sldLayoutMkLst>
        </pc:sldLayoutChg>
      </pc:sldMasterChg>
    </pc:docChg>
  </pc:docChgLst>
  <pc:docChgLst>
    <pc:chgData name="Padhye, Sushant (padhyesm)" userId="S::padhyesm@mail.uc.edu::386e5e97-3b30-4100-9c5f-ea8688cf407e" providerId="AD" clId="Web-{DF929CD4-2179-B07A-1A13-624B35FCC447}"/>
    <pc:docChg chg="addSld modSld">
      <pc:chgData name="Padhye, Sushant (padhyesm)" userId="S::padhyesm@mail.uc.edu::386e5e97-3b30-4100-9c5f-ea8688cf407e" providerId="AD" clId="Web-{DF929CD4-2179-B07A-1A13-624B35FCC447}" dt="2023-08-08T21:17:18.030" v="274"/>
      <pc:docMkLst>
        <pc:docMk/>
      </pc:docMkLst>
      <pc:sldChg chg="addSp delSp modSp mod setBg">
        <pc:chgData name="Padhye, Sushant (padhyesm)" userId="S::padhyesm@mail.uc.edu::386e5e97-3b30-4100-9c5f-ea8688cf407e" providerId="AD" clId="Web-{DF929CD4-2179-B07A-1A13-624B35FCC447}" dt="2023-08-08T21:09:22.214" v="53" actId="1076"/>
        <pc:sldMkLst>
          <pc:docMk/>
          <pc:sldMk cId="2004925370" sldId="257"/>
        </pc:sldMkLst>
        <pc:spChg chg="mod">
          <ac:chgData name="Padhye, Sushant (padhyesm)" userId="S::padhyesm@mail.uc.edu::386e5e97-3b30-4100-9c5f-ea8688cf407e" providerId="AD" clId="Web-{DF929CD4-2179-B07A-1A13-624B35FCC447}" dt="2023-08-08T20:33:02.694" v="27"/>
          <ac:spMkLst>
            <pc:docMk/>
            <pc:sldMk cId="2004925370" sldId="257"/>
            <ac:spMk id="2" creationId="{1AAE73B7-6F9E-5CC0-4C7A-F00C19192B7B}"/>
          </ac:spMkLst>
        </pc:spChg>
        <pc:spChg chg="mod">
          <ac:chgData name="Padhye, Sushant (padhyesm)" userId="S::padhyesm@mail.uc.edu::386e5e97-3b30-4100-9c5f-ea8688cf407e" providerId="AD" clId="Web-{DF929CD4-2179-B07A-1A13-624B35FCC447}" dt="2023-08-08T21:09:22.214" v="53" actId="1076"/>
          <ac:spMkLst>
            <pc:docMk/>
            <pc:sldMk cId="2004925370" sldId="257"/>
            <ac:spMk id="3" creationId="{7C5164CC-4253-1210-879D-0780AEC83006}"/>
          </ac:spMkLst>
        </pc:spChg>
        <pc:spChg chg="add del">
          <ac:chgData name="Padhye, Sushant (padhyesm)" userId="S::padhyesm@mail.uc.edu::386e5e97-3b30-4100-9c5f-ea8688cf407e" providerId="AD" clId="Web-{DF929CD4-2179-B07A-1A13-624B35FCC447}" dt="2023-08-08T20:33:02.694" v="27"/>
          <ac:spMkLst>
            <pc:docMk/>
            <pc:sldMk cId="2004925370" sldId="257"/>
            <ac:spMk id="2055" creationId="{5E789A05-76D0-47F6-AD3C-AF9057326156}"/>
          </ac:spMkLst>
        </pc:spChg>
        <pc:spChg chg="add del">
          <ac:chgData name="Padhye, Sushant (padhyesm)" userId="S::padhyesm@mail.uc.edu::386e5e97-3b30-4100-9c5f-ea8688cf407e" providerId="AD" clId="Web-{DF929CD4-2179-B07A-1A13-624B35FCC447}" dt="2023-08-08T20:33:02.694" v="27"/>
          <ac:spMkLst>
            <pc:docMk/>
            <pc:sldMk cId="2004925370" sldId="257"/>
            <ac:spMk id="2057" creationId="{F63FFEEA-B698-43B7-8929-2BEADA4B910D}"/>
          </ac:spMkLst>
        </pc:spChg>
        <pc:spChg chg="add del">
          <ac:chgData name="Padhye, Sushant (padhyesm)" userId="S::padhyesm@mail.uc.edu::386e5e97-3b30-4100-9c5f-ea8688cf407e" providerId="AD" clId="Web-{DF929CD4-2179-B07A-1A13-624B35FCC447}" dt="2023-08-08T20:33:02.694" v="27"/>
          <ac:spMkLst>
            <pc:docMk/>
            <pc:sldMk cId="2004925370" sldId="257"/>
            <ac:spMk id="2059" creationId="{997AD1F0-FC4D-4B5D-A737-599919BD28EC}"/>
          </ac:spMkLst>
        </pc:spChg>
        <pc:spChg chg="add del">
          <ac:chgData name="Padhye, Sushant (padhyesm)" userId="S::padhyesm@mail.uc.edu::386e5e97-3b30-4100-9c5f-ea8688cf407e" providerId="AD" clId="Web-{DF929CD4-2179-B07A-1A13-624B35FCC447}" dt="2023-08-08T20:33:02.694" v="27"/>
          <ac:spMkLst>
            <pc:docMk/>
            <pc:sldMk cId="2004925370" sldId="257"/>
            <ac:spMk id="2061" creationId="{7FB86904-4098-4AC1-8D72-FAAA0BD68C5B}"/>
          </ac:spMkLst>
        </pc:spChg>
        <pc:spChg chg="add del">
          <ac:chgData name="Padhye, Sushant (padhyesm)" userId="S::padhyesm@mail.uc.edu::386e5e97-3b30-4100-9c5f-ea8688cf407e" providerId="AD" clId="Web-{DF929CD4-2179-B07A-1A13-624B35FCC447}" dt="2023-08-08T20:33:02.694" v="27"/>
          <ac:spMkLst>
            <pc:docMk/>
            <pc:sldMk cId="2004925370" sldId="257"/>
            <ac:spMk id="2063" creationId="{AB27031D-A3C4-45C8-AEC4-60460B6E97DF}"/>
          </ac:spMkLst>
        </pc:spChg>
        <pc:picChg chg="add del mod">
          <ac:chgData name="Padhye, Sushant (padhyesm)" userId="S::padhyesm@mail.uc.edu::386e5e97-3b30-4100-9c5f-ea8688cf407e" providerId="AD" clId="Web-{DF929CD4-2179-B07A-1A13-624B35FCC447}" dt="2023-08-08T20:29:46.162" v="7"/>
          <ac:picMkLst>
            <pc:docMk/>
            <pc:sldMk cId="2004925370" sldId="257"/>
            <ac:picMk id="4" creationId="{6291AC69-371E-779F-5C74-27DA8CE824F1}"/>
          </ac:picMkLst>
        </pc:picChg>
        <pc:picChg chg="add mod">
          <ac:chgData name="Padhye, Sushant (padhyesm)" userId="S::padhyesm@mail.uc.edu::386e5e97-3b30-4100-9c5f-ea8688cf407e" providerId="AD" clId="Web-{DF929CD4-2179-B07A-1A13-624B35FCC447}" dt="2023-08-08T20:36:42.867" v="47" actId="1076"/>
          <ac:picMkLst>
            <pc:docMk/>
            <pc:sldMk cId="2004925370" sldId="257"/>
            <ac:picMk id="5" creationId="{95737A7B-9463-E840-6C8A-6B7D3490A568}"/>
          </ac:picMkLst>
        </pc:picChg>
        <pc:picChg chg="add del mod">
          <ac:chgData name="Padhye, Sushant (padhyesm)" userId="S::padhyesm@mail.uc.edu::386e5e97-3b30-4100-9c5f-ea8688cf407e" providerId="AD" clId="Web-{DF929CD4-2179-B07A-1A13-624B35FCC447}" dt="2023-08-08T20:33:10.569" v="30"/>
          <ac:picMkLst>
            <pc:docMk/>
            <pc:sldMk cId="2004925370" sldId="257"/>
            <ac:picMk id="6" creationId="{75E550D0-F569-A5D8-965B-F7E592FEA4EA}"/>
          </ac:picMkLst>
        </pc:picChg>
        <pc:picChg chg="add mod">
          <ac:chgData name="Padhye, Sushant (padhyesm)" userId="S::padhyesm@mail.uc.edu::386e5e97-3b30-4100-9c5f-ea8688cf407e" providerId="AD" clId="Web-{DF929CD4-2179-B07A-1A13-624B35FCC447}" dt="2023-08-08T20:38:50.868" v="51" actId="1076"/>
          <ac:picMkLst>
            <pc:docMk/>
            <pc:sldMk cId="2004925370" sldId="257"/>
            <ac:picMk id="7" creationId="{D3302AA2-BA94-F879-0843-7475332A05B9}"/>
          </ac:picMkLst>
        </pc:picChg>
        <pc:picChg chg="mod">
          <ac:chgData name="Padhye, Sushant (padhyesm)" userId="S::padhyesm@mail.uc.edu::386e5e97-3b30-4100-9c5f-ea8688cf407e" providerId="AD" clId="Web-{DF929CD4-2179-B07A-1A13-624B35FCC447}" dt="2023-08-08T20:38:49.133" v="50" actId="1076"/>
          <ac:picMkLst>
            <pc:docMk/>
            <pc:sldMk cId="2004925370" sldId="257"/>
            <ac:picMk id="2050" creationId="{4E3C3C6D-1B4A-D903-99C2-63DFACD160C9}"/>
          </ac:picMkLst>
        </pc:picChg>
        <pc:cxnChg chg="add del">
          <ac:chgData name="Padhye, Sushant (padhyesm)" userId="S::padhyesm@mail.uc.edu::386e5e97-3b30-4100-9c5f-ea8688cf407e" providerId="AD" clId="Web-{DF929CD4-2179-B07A-1A13-624B35FCC447}" dt="2023-08-08T20:33:02.694" v="27"/>
          <ac:cxnSpMkLst>
            <pc:docMk/>
            <pc:sldMk cId="2004925370" sldId="257"/>
            <ac:cxnSpMk id="2065" creationId="{6A70D6BE-4E2D-45B7-A342-55AADD6C74FD}"/>
          </ac:cxnSpMkLst>
        </pc:cxnChg>
        <pc:cxnChg chg="add del">
          <ac:chgData name="Padhye, Sushant (padhyesm)" userId="S::padhyesm@mail.uc.edu::386e5e97-3b30-4100-9c5f-ea8688cf407e" providerId="AD" clId="Web-{DF929CD4-2179-B07A-1A13-624B35FCC447}" dt="2023-08-08T20:33:02.694" v="27"/>
          <ac:cxnSpMkLst>
            <pc:docMk/>
            <pc:sldMk cId="2004925370" sldId="257"/>
            <ac:cxnSpMk id="2067" creationId="{46B4BCB2-5C79-4E13-AD8E-B92E2FD0DB73}"/>
          </ac:cxnSpMkLst>
        </pc:cxnChg>
      </pc:sldChg>
      <pc:sldChg chg="addSp delSp modSp new">
        <pc:chgData name="Padhye, Sushant (padhyesm)" userId="S::padhyesm@mail.uc.edu::386e5e97-3b30-4100-9c5f-ea8688cf407e" providerId="AD" clId="Web-{DF929CD4-2179-B07A-1A13-624B35FCC447}" dt="2023-08-08T21:17:18.030" v="274"/>
        <pc:sldMkLst>
          <pc:docMk/>
          <pc:sldMk cId="1780304771" sldId="258"/>
        </pc:sldMkLst>
        <pc:spChg chg="del mod">
          <ac:chgData name="Padhye, Sushant (padhyesm)" userId="S::padhyesm@mail.uc.edu::386e5e97-3b30-4100-9c5f-ea8688cf407e" providerId="AD" clId="Web-{DF929CD4-2179-B07A-1A13-624B35FCC447}" dt="2023-08-08T21:17:14.170" v="273"/>
          <ac:spMkLst>
            <pc:docMk/>
            <pc:sldMk cId="1780304771" sldId="258"/>
            <ac:spMk id="2" creationId="{6318A035-B3FE-9671-C17A-E32821AB622C}"/>
          </ac:spMkLst>
        </pc:spChg>
        <pc:spChg chg="del mod">
          <ac:chgData name="Padhye, Sushant (padhyesm)" userId="S::padhyesm@mail.uc.edu::386e5e97-3b30-4100-9c5f-ea8688cf407e" providerId="AD" clId="Web-{DF929CD4-2179-B07A-1A13-624B35FCC447}" dt="2023-08-08T21:17:18.030" v="274"/>
          <ac:spMkLst>
            <pc:docMk/>
            <pc:sldMk cId="1780304771" sldId="258"/>
            <ac:spMk id="3" creationId="{583DAFB7-7BC2-8838-AF97-3A4D71D7D4FA}"/>
          </ac:spMkLst>
        </pc:spChg>
        <pc:spChg chg="add mod">
          <ac:chgData name="Padhye, Sushant (padhyesm)" userId="S::padhyesm@mail.uc.edu::386e5e97-3b30-4100-9c5f-ea8688cf407e" providerId="AD" clId="Web-{DF929CD4-2179-B07A-1A13-624B35FCC447}" dt="2023-08-08T21:17:14.170" v="273"/>
          <ac:spMkLst>
            <pc:docMk/>
            <pc:sldMk cId="1780304771" sldId="258"/>
            <ac:spMk id="5" creationId="{FD58124A-AB57-1703-DD92-E116100E47D4}"/>
          </ac:spMkLst>
        </pc:spChg>
        <pc:spChg chg="add mod">
          <ac:chgData name="Padhye, Sushant (padhyesm)" userId="S::padhyesm@mail.uc.edu::386e5e97-3b30-4100-9c5f-ea8688cf407e" providerId="AD" clId="Web-{DF929CD4-2179-B07A-1A13-624B35FCC447}" dt="2023-08-08T21:17:18.030" v="274"/>
          <ac:spMkLst>
            <pc:docMk/>
            <pc:sldMk cId="1780304771" sldId="258"/>
            <ac:spMk id="7" creationId="{0807BA32-B2F3-7DCA-8FCD-7EB36CD00B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7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0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9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0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9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1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4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Monday, September 4,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3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Monday, September 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jret.org/volumes/2016v05/i33/IJRET20160533016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l.yale.edu/sites/default/files/files/RSL_Theses/SchusterThesi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b/abstract/10.1103/PhysRevB.90.21451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103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74" name="Rectangle 103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75" name="Rectangle 1034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EF188-75AB-7174-FA7C-10A697E4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517" y="1055826"/>
            <a:ext cx="5742623" cy="97319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800" b="1" dirty="0"/>
              <a:t>Superconducting Nanoelectronics with Perovskite Oxides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4B72-B57C-B8F6-F6ED-992D9B707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3807" y="2155845"/>
            <a:ext cx="6638303" cy="391733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By Sushant Padhye</a:t>
            </a:r>
          </a:p>
          <a:p>
            <a:pPr algn="l"/>
            <a:r>
              <a:rPr lang="en-US" b="1" dirty="0"/>
              <a:t>Research Advisors:</a:t>
            </a:r>
            <a:r>
              <a:rPr lang="en-US" dirty="0"/>
              <a:t> Dr. Evgeny Mikheev, </a:t>
            </a:r>
          </a:p>
          <a:p>
            <a:pPr algn="l"/>
            <a:r>
              <a:rPr lang="en-US" dirty="0"/>
              <a:t>Dr. Marc Cahay</a:t>
            </a:r>
          </a:p>
          <a:p>
            <a:pPr algn="l"/>
            <a:r>
              <a:rPr lang="en-US" b="1" dirty="0"/>
              <a:t>Physics</a:t>
            </a:r>
            <a:r>
              <a:rPr lang="en-US" dirty="0"/>
              <a:t>: Design and fabrication, Electrical device testing, and Python programming to communicate with instruments</a:t>
            </a:r>
          </a:p>
          <a:p>
            <a:pPr algn="l"/>
            <a:r>
              <a:rPr lang="en-US" b="1" dirty="0"/>
              <a:t>ECE</a:t>
            </a:r>
            <a:r>
              <a:rPr lang="en-US" dirty="0"/>
              <a:t>: Cleanroom Certification, Device Simulation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1425169"/>
            <a:ext cx="873459" cy="475847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A yellow circuit board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D1EBF1D3-7365-48FF-8AD7-0C1F7774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06" y="2020395"/>
            <a:ext cx="3756276" cy="28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6" name="Straight Connector 1038">
            <a:extLst>
              <a:ext uri="{FF2B5EF4-FFF2-40B4-BE49-F238E27FC236}">
                <a16:creationId xmlns:a16="http://schemas.microsoft.com/office/drawing/2014/main" id="{6C87B12C-AB42-47DF-BEEB-69CD136A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798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74085229-A9F2-470C-9EEA-CFA3B7CE1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7980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9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0654C-7BB2-2992-A6BD-6C3B4483D873}"/>
              </a:ext>
            </a:extLst>
          </p:cNvPr>
          <p:cNvGrpSpPr/>
          <p:nvPr/>
        </p:nvGrpSpPr>
        <p:grpSpPr>
          <a:xfrm>
            <a:off x="1500946" y="1805766"/>
            <a:ext cx="3700783" cy="3137717"/>
            <a:chOff x="2385837" y="2320466"/>
            <a:chExt cx="3700783" cy="31377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8039D5-386F-FFCB-FBA4-DBAB4D25FCA8}"/>
                </a:ext>
              </a:extLst>
            </p:cNvPr>
            <p:cNvSpPr txBox="1"/>
            <p:nvPr/>
          </p:nvSpPr>
          <p:spPr>
            <a:xfrm>
              <a:off x="3931024" y="2320466"/>
              <a:ext cx="869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Chip 3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5DB1AE-C54B-0177-7B8E-45C603FB72CE}"/>
                </a:ext>
              </a:extLst>
            </p:cNvPr>
            <p:cNvGrpSpPr/>
            <p:nvPr/>
          </p:nvGrpSpPr>
          <p:grpSpPr>
            <a:xfrm>
              <a:off x="2385837" y="2673158"/>
              <a:ext cx="3700783" cy="2785025"/>
              <a:chOff x="2115053" y="3105509"/>
              <a:chExt cx="3342977" cy="2507233"/>
            </a:xfrm>
          </p:grpSpPr>
          <p:pic>
            <p:nvPicPr>
              <p:cNvPr id="6" name="Picture 5" descr="A yellow rectangular sign with black lines&#10;&#10;Description automatically generated">
                <a:extLst>
                  <a:ext uri="{FF2B5EF4-FFF2-40B4-BE49-F238E27FC236}">
                    <a16:creationId xmlns:a16="http://schemas.microsoft.com/office/drawing/2014/main" id="{0EF74C91-8D71-2121-3FC0-B9196F6C8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5053" y="3105509"/>
                <a:ext cx="3342977" cy="250723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0C4DF8-D382-1503-B1F9-4DB4AF19D6E1}"/>
                  </a:ext>
                </a:extLst>
              </p:cNvPr>
              <p:cNvSpPr txBox="1"/>
              <p:nvPr/>
            </p:nvSpPr>
            <p:spPr>
              <a:xfrm>
                <a:off x="3407435" y="3290175"/>
                <a:ext cx="672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SRC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3EF339-C114-296A-43A6-D00C430C2D42}"/>
                  </a:ext>
                </a:extLst>
              </p:cNvPr>
              <p:cNvSpPr txBox="1"/>
              <p:nvPr/>
            </p:nvSpPr>
            <p:spPr>
              <a:xfrm>
                <a:off x="3407435" y="5074328"/>
                <a:ext cx="785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GND</a:t>
                </a:r>
              </a:p>
            </p:txBody>
          </p:sp>
        </p:grp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C6436DB5-D742-9177-2B24-2E41C570E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30"/>
          <a:stretch/>
        </p:blipFill>
        <p:spPr bwMode="auto">
          <a:xfrm>
            <a:off x="5327298" y="2009573"/>
            <a:ext cx="4023737" cy="31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FE002B-3AC8-957B-E12E-8D3BD231789B}"/>
              </a:ext>
            </a:extLst>
          </p:cNvPr>
          <p:cNvSpPr txBox="1"/>
          <p:nvPr/>
        </p:nvSpPr>
        <p:spPr>
          <a:xfrm>
            <a:off x="5671558" y="1561089"/>
            <a:ext cx="583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Factor ≈ 3000 at optimal frequency (1-10 kHz)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60222-0426-D0BE-8D37-6E863EFCAFA4}"/>
              </a:ext>
            </a:extLst>
          </p:cNvPr>
          <p:cNvSpPr txBox="1"/>
          <p:nvPr/>
        </p:nvSpPr>
        <p:spPr>
          <a:xfrm>
            <a:off x="9379838" y="2153819"/>
            <a:ext cx="2622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IDC model calculation predicted ≈ 8 pF at SrTiO</a:t>
            </a:r>
            <a:r>
              <a:rPr lang="en-US" baseline="-25000" dirty="0"/>
              <a:t>3 </a:t>
            </a:r>
            <a:r>
              <a:rPr lang="en-US" dirty="0"/>
              <a:t>’s room temperature dielectric constant (350)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999BE-3EE0-F639-72FC-29B83A3131AE}"/>
              </a:ext>
            </a:extLst>
          </p:cNvPr>
          <p:cNvSpPr txBox="1"/>
          <p:nvPr/>
        </p:nvSpPr>
        <p:spPr>
          <a:xfrm>
            <a:off x="9150606" y="5328284"/>
            <a:ext cx="2891870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Bareesha</a:t>
            </a:r>
            <a:r>
              <a:rPr lang="en-US" sz="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S et al, “Design and Optimization of Interdigital Capacitor”, 2018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https://ijret.org/volumes/2016v05/i33/IJRET20160533016.pdf</a:t>
            </a:r>
            <a:r>
              <a:rPr lang="en-US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D0373A6-B1DD-11C0-CFA2-2CC9FD5063AA}"/>
              </a:ext>
            </a:extLst>
          </p:cNvPr>
          <p:cNvSpPr/>
          <p:nvPr/>
        </p:nvSpPr>
        <p:spPr>
          <a:xfrm>
            <a:off x="713921" y="1102265"/>
            <a:ext cx="3935715" cy="515015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EFCA022-F730-E46F-130D-BE8747E75EBB}"/>
              </a:ext>
            </a:extLst>
          </p:cNvPr>
          <p:cNvSpPr txBox="1">
            <a:spLocks/>
          </p:cNvSpPr>
          <p:nvPr/>
        </p:nvSpPr>
        <p:spPr>
          <a:xfrm>
            <a:off x="782933" y="1102994"/>
            <a:ext cx="3866704" cy="710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Capacitance data from IDC: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686E80E-1DDA-85DE-771B-16E1A1E9B2D1}"/>
              </a:ext>
            </a:extLst>
          </p:cNvPr>
          <p:cNvSpPr txBox="1">
            <a:spLocks/>
          </p:cNvSpPr>
          <p:nvPr/>
        </p:nvSpPr>
        <p:spPr>
          <a:xfrm>
            <a:off x="843412" y="82344"/>
            <a:ext cx="9663562" cy="7217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Nb Thin Film Chips (On SrTiO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689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FAFD4-83AF-ED2A-8F76-7DD77E01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552" y="925392"/>
            <a:ext cx="10241626" cy="2503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Things I learned:</a:t>
            </a:r>
          </a:p>
          <a:p>
            <a:r>
              <a:rPr lang="en-US" dirty="0"/>
              <a:t>Design, Fabrication and Testing of Devices</a:t>
            </a:r>
          </a:p>
          <a:p>
            <a:r>
              <a:rPr lang="en-US" dirty="0"/>
              <a:t>Automating pattern designs with code</a:t>
            </a:r>
          </a:p>
          <a:p>
            <a:r>
              <a:rPr lang="en-US" dirty="0"/>
              <a:t>Device Simulation (Ongoing)</a:t>
            </a:r>
          </a:p>
          <a:p>
            <a:r>
              <a:rPr lang="en-US" dirty="0"/>
              <a:t>Lab Setup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9C491-2EAD-FE3A-69EA-F6117FE7D351}"/>
              </a:ext>
            </a:extLst>
          </p:cNvPr>
          <p:cNvSpPr txBox="1"/>
          <p:nvPr/>
        </p:nvSpPr>
        <p:spPr>
          <a:xfrm>
            <a:off x="5029200" y="4051328"/>
            <a:ext cx="341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AE749D-A53D-CA70-787A-7D04C11C478D}"/>
              </a:ext>
            </a:extLst>
          </p:cNvPr>
          <p:cNvSpPr txBox="1">
            <a:spLocks/>
          </p:cNvSpPr>
          <p:nvPr/>
        </p:nvSpPr>
        <p:spPr>
          <a:xfrm>
            <a:off x="843412" y="82344"/>
            <a:ext cx="9663562" cy="7217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pic>
        <p:nvPicPr>
          <p:cNvPr id="1026" name="Picture 2" descr="Components of the Dilution Refrigerator Measurement System - Bluefors">
            <a:extLst>
              <a:ext uri="{FF2B5EF4-FFF2-40B4-BE49-F238E27FC236}">
                <a16:creationId xmlns:a16="http://schemas.microsoft.com/office/drawing/2014/main" id="{0DC50D01-BA35-FC20-145B-E2BB046A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548" y="2271048"/>
            <a:ext cx="3079630" cy="328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8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3ACBE-3963-EEFB-E8B5-BD1BF135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41" y="713059"/>
            <a:ext cx="4813540" cy="2420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A0C762-3B27-A134-1C59-AA83DF46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08" y="1017965"/>
            <a:ext cx="5037859" cy="3435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05859-EDB0-6CD0-4C39-A3755BCAEB9A}"/>
              </a:ext>
            </a:extLst>
          </p:cNvPr>
          <p:cNvSpPr txBox="1"/>
          <p:nvPr/>
        </p:nvSpPr>
        <p:spPr>
          <a:xfrm>
            <a:off x="1629499" y="5165417"/>
            <a:ext cx="1974924" cy="84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David Schuster PhD thesis, “Circuit Quantum Electrodynamics”, 2007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https://rsl.yale.edu/sites/default/files/files/RSL_Theses/SchusterThesis.pdf</a:t>
            </a:r>
            <a:r>
              <a:rPr lang="en-US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C3D93-875B-8E5D-5D25-1A428825A8C9}"/>
              </a:ext>
            </a:extLst>
          </p:cNvPr>
          <p:cNvSpPr txBox="1"/>
          <p:nvPr/>
        </p:nvSpPr>
        <p:spPr>
          <a:xfrm>
            <a:off x="4803478" y="2870197"/>
            <a:ext cx="12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Side-view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243C7-410E-50FE-EB4B-15280A5C2AFC}"/>
              </a:ext>
            </a:extLst>
          </p:cNvPr>
          <p:cNvSpPr txBox="1"/>
          <p:nvPr/>
        </p:nvSpPr>
        <p:spPr>
          <a:xfrm>
            <a:off x="8761562" y="4465786"/>
            <a:ext cx="12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Top-view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B47A7-902C-CD8D-4209-AFB70712D3F0}"/>
              </a:ext>
            </a:extLst>
          </p:cNvPr>
          <p:cNvSpPr txBox="1"/>
          <p:nvPr/>
        </p:nvSpPr>
        <p:spPr>
          <a:xfrm>
            <a:off x="8523857" y="700338"/>
            <a:ext cx="560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6729A-8F86-0777-F4D7-E539FD849382}"/>
              </a:ext>
            </a:extLst>
          </p:cNvPr>
          <p:cNvSpPr txBox="1"/>
          <p:nvPr/>
        </p:nvSpPr>
        <p:spPr>
          <a:xfrm>
            <a:off x="9499630" y="700337"/>
            <a:ext cx="560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90C584-BF32-5BA7-B5CC-ACAD1CD3524C}"/>
              </a:ext>
            </a:extLst>
          </p:cNvPr>
          <p:cNvSpPr txBox="1"/>
          <p:nvPr/>
        </p:nvSpPr>
        <p:spPr>
          <a:xfrm>
            <a:off x="1629499" y="3422349"/>
            <a:ext cx="4607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• </a:t>
            </a:r>
            <a:r>
              <a:rPr lang="en-US" sz="2000" dirty="0">
                <a:solidFill>
                  <a:srgbClr val="00B0F0"/>
                </a:solidFill>
              </a:rPr>
              <a:t>Patterned Nb -&gt; Resonator Meander for Qubit’s Read-out</a:t>
            </a:r>
          </a:p>
          <a:p>
            <a:r>
              <a:rPr lang="en-US" sz="2000" dirty="0"/>
              <a:t>• </a:t>
            </a:r>
            <a:r>
              <a:rPr lang="en-US" sz="2000" dirty="0">
                <a:solidFill>
                  <a:srgbClr val="92D050"/>
                </a:solidFill>
              </a:rPr>
              <a:t>Al junctions -&gt; Qubit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73D2C8-7842-7E65-DB48-3388AEE65B88}"/>
              </a:ext>
            </a:extLst>
          </p:cNvPr>
          <p:cNvSpPr txBox="1"/>
          <p:nvPr/>
        </p:nvSpPr>
        <p:spPr>
          <a:xfrm>
            <a:off x="6523461" y="4934584"/>
            <a:ext cx="566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A: Resonators (Transmission Geometry)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7AEDB-ADDF-38B7-D5A7-BC30DB62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11" y="66609"/>
            <a:ext cx="6587609" cy="1147658"/>
          </a:xfrm>
        </p:spPr>
        <p:txBody>
          <a:bodyPr anchor="t">
            <a:normAutofit/>
          </a:bodyPr>
          <a:lstStyle/>
          <a:p>
            <a:r>
              <a:rPr lang="en-US" dirty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2664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tum computer tackles its first triatomic | Research | Chemistry World">
            <a:extLst>
              <a:ext uri="{FF2B5EF4-FFF2-40B4-BE49-F238E27FC236}">
                <a16:creationId xmlns:a16="http://schemas.microsoft.com/office/drawing/2014/main" id="{5083D7B1-B9E4-38FD-7FC2-1D8461B3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73" y="1580702"/>
            <a:ext cx="5078083" cy="26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3E9278-28B0-AECD-10CD-5CC8E4F65B41}"/>
              </a:ext>
            </a:extLst>
          </p:cNvPr>
          <p:cNvCxnSpPr>
            <a:cxnSpLocks/>
          </p:cNvCxnSpPr>
          <p:nvPr/>
        </p:nvCxnSpPr>
        <p:spPr>
          <a:xfrm flipH="1">
            <a:off x="6021238" y="1506659"/>
            <a:ext cx="1544128" cy="7148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1E6D549-816E-1F4A-B38D-8078C961B647}"/>
              </a:ext>
            </a:extLst>
          </p:cNvPr>
          <p:cNvSpPr txBox="1"/>
          <p:nvPr/>
        </p:nvSpPr>
        <p:spPr>
          <a:xfrm>
            <a:off x="7565367" y="1275826"/>
            <a:ext cx="212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Resonators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11550A6-D2A1-4F70-6001-6E03B95EE74E}"/>
              </a:ext>
            </a:extLst>
          </p:cNvPr>
          <p:cNvCxnSpPr>
            <a:cxnSpLocks/>
          </p:cNvCxnSpPr>
          <p:nvPr/>
        </p:nvCxnSpPr>
        <p:spPr>
          <a:xfrm flipH="1">
            <a:off x="5633050" y="3292327"/>
            <a:ext cx="1268082" cy="1940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027BA8-8B41-EEB0-9DAF-7CB1243BB49A}"/>
              </a:ext>
            </a:extLst>
          </p:cNvPr>
          <p:cNvGrpSpPr/>
          <p:nvPr/>
        </p:nvGrpSpPr>
        <p:grpSpPr>
          <a:xfrm>
            <a:off x="7099540" y="2131764"/>
            <a:ext cx="4871047" cy="1627771"/>
            <a:chOff x="2855343" y="3841376"/>
            <a:chExt cx="4871047" cy="16277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E721E-3A7E-D6DE-EF51-F75C94C2AAFD}"/>
                </a:ext>
              </a:extLst>
            </p:cNvPr>
            <p:cNvSpPr/>
            <p:nvPr/>
          </p:nvSpPr>
          <p:spPr>
            <a:xfrm>
              <a:off x="2855343" y="4520242"/>
              <a:ext cx="3364302" cy="94890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CD30E27-EFE9-A5E4-C454-7067E07C9EEC}"/>
                </a:ext>
              </a:extLst>
            </p:cNvPr>
            <p:cNvSpPr/>
            <p:nvPr/>
          </p:nvSpPr>
          <p:spPr>
            <a:xfrm>
              <a:off x="4389405" y="4783885"/>
              <a:ext cx="381003" cy="39109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BCACBE-594C-7CD9-7936-D0272B498CEF}"/>
                </a:ext>
              </a:extLst>
            </p:cNvPr>
            <p:cNvSpPr/>
            <p:nvPr/>
          </p:nvSpPr>
          <p:spPr>
            <a:xfrm>
              <a:off x="3019245" y="4534149"/>
              <a:ext cx="3076755" cy="301924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32C495-7264-2D34-313A-A2C9AEBED1C1}"/>
                </a:ext>
              </a:extLst>
            </p:cNvPr>
            <p:cNvSpPr/>
            <p:nvPr/>
          </p:nvSpPr>
          <p:spPr>
            <a:xfrm>
              <a:off x="3019244" y="5122787"/>
              <a:ext cx="3076755" cy="301924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B3BDCE-0836-298E-BE2A-1E267F0CDC6C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4557623" y="4836073"/>
              <a:ext cx="0" cy="1586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D7D0A1-6598-C0CA-B98F-1064554DFC56}"/>
                </a:ext>
              </a:extLst>
            </p:cNvPr>
            <p:cNvCxnSpPr>
              <a:cxnSpLocks/>
            </p:cNvCxnSpPr>
            <p:nvPr/>
          </p:nvCxnSpPr>
          <p:spPr>
            <a:xfrm>
              <a:off x="4623758" y="4964166"/>
              <a:ext cx="0" cy="1586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2741CB9-72C1-D053-5FE8-4661D977E29E}"/>
                </a:ext>
              </a:extLst>
            </p:cNvPr>
            <p:cNvCxnSpPr>
              <a:cxnSpLocks/>
              <a:stCxn id="27" idx="1"/>
              <a:endCxn id="20" idx="6"/>
            </p:cNvCxnSpPr>
            <p:nvPr/>
          </p:nvCxnSpPr>
          <p:spPr>
            <a:xfrm flipH="1">
              <a:off x="4770408" y="4783885"/>
              <a:ext cx="1515371" cy="19554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8BC099-60B4-81E4-7263-8AB45DD8BC42}"/>
                </a:ext>
              </a:extLst>
            </p:cNvPr>
            <p:cNvSpPr txBox="1"/>
            <p:nvPr/>
          </p:nvSpPr>
          <p:spPr>
            <a:xfrm>
              <a:off x="6285779" y="4460719"/>
              <a:ext cx="1440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Josephson Junction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EF1E4E-FEAE-C27C-29CA-EF8F6F87CA6B}"/>
                </a:ext>
              </a:extLst>
            </p:cNvPr>
            <p:cNvSpPr txBox="1"/>
            <p:nvPr/>
          </p:nvSpPr>
          <p:spPr>
            <a:xfrm>
              <a:off x="3692105" y="3841376"/>
              <a:ext cx="1690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Capacitor (Nb)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C94C13E-B2D6-3539-D03B-B2710279F224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3400248" y="4210708"/>
              <a:ext cx="1137246" cy="3693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3D2A743-4208-FFAC-20B7-5D79BE1EC2C7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3881886" y="4210708"/>
              <a:ext cx="655608" cy="9044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D1FE85B-43FA-B027-AAB3-E50F80217209}"/>
              </a:ext>
            </a:extLst>
          </p:cNvPr>
          <p:cNvSpPr txBox="1"/>
          <p:nvPr/>
        </p:nvSpPr>
        <p:spPr>
          <a:xfrm>
            <a:off x="6901132" y="4238761"/>
            <a:ext cx="483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IBM’s 5 Qubit Processor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4790E3-0883-7F3D-CE8F-C08983507412}"/>
              </a:ext>
            </a:extLst>
          </p:cNvPr>
          <p:cNvSpPr txBox="1"/>
          <p:nvPr/>
        </p:nvSpPr>
        <p:spPr>
          <a:xfrm>
            <a:off x="1618888" y="4438219"/>
            <a:ext cx="6507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Currently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Silicon, Sapphire -&gt; Insulating Substrates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Nb, Al -&gt; Superconductors</a:t>
            </a:r>
          </a:p>
          <a:p>
            <a:r>
              <a:rPr lang="en-US" b="1" dirty="0"/>
              <a:t>New Material: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SrTiO</a:t>
            </a:r>
            <a:r>
              <a:rPr lang="en-US" baseline="-25000" dirty="0"/>
              <a:t>3 </a:t>
            </a:r>
            <a:r>
              <a:rPr lang="en-US" dirty="0"/>
              <a:t>-&gt; Can be both insulator and superconductor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6712CE67-364D-A5E8-4651-B5BF4DA5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11" y="66609"/>
            <a:ext cx="6587609" cy="1147658"/>
          </a:xfrm>
        </p:spPr>
        <p:txBody>
          <a:bodyPr anchor="t">
            <a:normAutofit/>
          </a:bodyPr>
          <a:lstStyle/>
          <a:p>
            <a:r>
              <a:rPr lang="en-US" dirty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7157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CE68C35-0307-4DBB-9BB2-51A0BC80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ackground Gray Rectangle">
            <a:extLst>
              <a:ext uri="{FF2B5EF4-FFF2-40B4-BE49-F238E27FC236}">
                <a16:creationId xmlns:a16="http://schemas.microsoft.com/office/drawing/2014/main" id="{B4461734-7A1F-4C43-9DD1-82961A9B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White Rectangle">
            <a:extLst>
              <a:ext uri="{FF2B5EF4-FFF2-40B4-BE49-F238E27FC236}">
                <a16:creationId xmlns:a16="http://schemas.microsoft.com/office/drawing/2014/main" id="{F76B182E-353C-4F09-98E3-D0D9D094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Vertical Connector">
            <a:extLst>
              <a:ext uri="{FF2B5EF4-FFF2-40B4-BE49-F238E27FC236}">
                <a16:creationId xmlns:a16="http://schemas.microsoft.com/office/drawing/2014/main" id="{A32DD4E3-F3A5-479E-9FC8-93181F7A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Horizontal Connector 2">
            <a:extLst>
              <a:ext uri="{FF2B5EF4-FFF2-40B4-BE49-F238E27FC236}">
                <a16:creationId xmlns:a16="http://schemas.microsoft.com/office/drawing/2014/main" id="{A5C97BEA-9A67-4872-9526-42EECD54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yellow background&#10;&#10;Description automatically generated">
            <a:extLst>
              <a:ext uri="{FF2B5EF4-FFF2-40B4-BE49-F238E27FC236}">
                <a16:creationId xmlns:a16="http://schemas.microsoft.com/office/drawing/2014/main" id="{EC8F6E65-BA2A-DA5A-EE5D-D9E25B041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82" y="1787255"/>
            <a:ext cx="4213335" cy="3160742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AF92C5-A0B7-A35F-131E-1CD0865FD6DE}"/>
              </a:ext>
            </a:extLst>
          </p:cNvPr>
          <p:cNvSpPr txBox="1"/>
          <p:nvPr/>
        </p:nvSpPr>
        <p:spPr>
          <a:xfrm>
            <a:off x="1964066" y="117789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CAD design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71EF6-B73C-61FB-F6B1-F76F4D4E2C51}"/>
              </a:ext>
            </a:extLst>
          </p:cNvPr>
          <p:cNvSpPr txBox="1"/>
          <p:nvPr/>
        </p:nvSpPr>
        <p:spPr>
          <a:xfrm>
            <a:off x="8417132" y="1364850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device attempt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44F403-084C-72E6-46AC-E35F8A87E1EE}"/>
              </a:ext>
            </a:extLst>
          </p:cNvPr>
          <p:cNvSpPr txBox="1"/>
          <p:nvPr/>
        </p:nvSpPr>
        <p:spPr>
          <a:xfrm>
            <a:off x="5255976" y="2265583"/>
            <a:ext cx="23089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 Hall bars</a:t>
            </a:r>
          </a:p>
          <a:p>
            <a:pPr defTabSz="79552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 Contact resistance test structure (“TLM”)</a:t>
            </a:r>
          </a:p>
          <a:p>
            <a:pPr defTabSz="79552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 Planar capacitor</a:t>
            </a:r>
            <a:endParaRPr lang="en-US" sz="2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3EF81D-713D-CE16-1F7C-745A679474D5}"/>
              </a:ext>
            </a:extLst>
          </p:cNvPr>
          <p:cNvGrpSpPr/>
          <p:nvPr/>
        </p:nvGrpSpPr>
        <p:grpSpPr>
          <a:xfrm>
            <a:off x="1444752" y="1595683"/>
            <a:ext cx="3597211" cy="3597547"/>
            <a:chOff x="992041" y="2323867"/>
            <a:chExt cx="3597211" cy="35975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8CDC8A-5E5E-F252-CFE4-088539DB8420}"/>
                </a:ext>
              </a:extLst>
            </p:cNvPr>
            <p:cNvGrpSpPr/>
            <p:nvPr/>
          </p:nvGrpSpPr>
          <p:grpSpPr>
            <a:xfrm>
              <a:off x="992041" y="2323867"/>
              <a:ext cx="3597211" cy="3597547"/>
              <a:chOff x="1822968" y="2365078"/>
              <a:chExt cx="2681435" cy="2652700"/>
            </a:xfrm>
          </p:grpSpPr>
          <p:pic>
            <p:nvPicPr>
              <p:cNvPr id="4" name="Picture 3" descr="A diagram of a cross stitch pattern&#10;&#10;Description automatically generated">
                <a:extLst>
                  <a:ext uri="{FF2B5EF4-FFF2-40B4-BE49-F238E27FC236}">
                    <a16:creationId xmlns:a16="http://schemas.microsoft.com/office/drawing/2014/main" id="{A364092F-6D04-5081-BB9A-D0D33F8026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968" y="2365078"/>
                <a:ext cx="2681435" cy="2652700"/>
              </a:xfrm>
              <a:prstGeom prst="rect">
                <a:avLst/>
              </a:prstGeom>
              <a:noFill/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2991F2-2AD1-1E19-5849-15DF1473B9E2}"/>
                  </a:ext>
                </a:extLst>
              </p:cNvPr>
              <p:cNvSpPr txBox="1"/>
              <p:nvPr/>
            </p:nvSpPr>
            <p:spPr>
              <a:xfrm>
                <a:off x="2520126" y="3057016"/>
                <a:ext cx="305968" cy="34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95528">
                  <a:spcAft>
                    <a:spcPts val="600"/>
                  </a:spcAft>
                </a:pP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</a:t>
                </a:r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55FB2A-70E3-DF73-ED99-D5493D5FB06C}"/>
                  </a:ext>
                </a:extLst>
              </p:cNvPr>
              <p:cNvSpPr txBox="1"/>
              <p:nvPr/>
            </p:nvSpPr>
            <p:spPr>
              <a:xfrm>
                <a:off x="3228035" y="4319330"/>
                <a:ext cx="521409" cy="34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95528">
                  <a:spcAft>
                    <a:spcPts val="600"/>
                  </a:spcAft>
                </a:pP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</a:t>
                </a:r>
                <a:endParaRPr lang="en-US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CA673-77ED-C626-6430-F1B749B9D1AC}"/>
                  </a:ext>
                </a:extLst>
              </p:cNvPr>
              <p:cNvSpPr txBox="1"/>
              <p:nvPr/>
            </p:nvSpPr>
            <p:spPr>
              <a:xfrm>
                <a:off x="2187951" y="4568707"/>
                <a:ext cx="521409" cy="34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95528">
                  <a:spcAft>
                    <a:spcPts val="600"/>
                  </a:spcAft>
                </a:pP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3</a:t>
                </a:r>
                <a:endParaRPr lang="en-US" sz="3200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231018-CE28-BDCA-503C-19F116CE1496}"/>
                  </a:ext>
                </a:extLst>
              </p:cNvPr>
              <p:cNvSpPr txBox="1"/>
              <p:nvPr/>
            </p:nvSpPr>
            <p:spPr>
              <a:xfrm>
                <a:off x="3893799" y="4074503"/>
                <a:ext cx="521409" cy="34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95528">
                  <a:spcAft>
                    <a:spcPts val="600"/>
                  </a:spcAft>
                </a:pPr>
                <a:r>
                  <a:rPr lang="en-US" sz="24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</a:t>
                </a:r>
                <a:endParaRPr lang="en-US" sz="32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7A4442-E105-A199-B2AB-2006A74BDA82}"/>
                </a:ext>
              </a:extLst>
            </p:cNvPr>
            <p:cNvSpPr txBox="1"/>
            <p:nvPr/>
          </p:nvSpPr>
          <p:spPr>
            <a:xfrm>
              <a:off x="2876973" y="3271389"/>
              <a:ext cx="410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95528">
                <a:spcAft>
                  <a:spcPts val="600"/>
                </a:spcAft>
              </a:pP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B78F6C-72E5-A9D0-167D-C306228CE707}"/>
                </a:ext>
              </a:extLst>
            </p:cNvPr>
            <p:cNvSpPr txBox="1"/>
            <p:nvPr/>
          </p:nvSpPr>
          <p:spPr>
            <a:xfrm>
              <a:off x="3931984" y="3271389"/>
              <a:ext cx="410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95528">
                <a:spcAft>
                  <a:spcPts val="600"/>
                </a:spcAft>
              </a:pP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</a:t>
              </a:r>
              <a:endParaRPr lang="en-US" sz="3200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38DE8F91-8E01-4576-1E59-5F62E3AC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11" y="66609"/>
            <a:ext cx="6587609" cy="1147658"/>
          </a:xfrm>
        </p:spPr>
        <p:txBody>
          <a:bodyPr anchor="t">
            <a:normAutofit/>
          </a:bodyPr>
          <a:lstStyle/>
          <a:p>
            <a:r>
              <a:rPr lang="en-US" sz="4700" dirty="0"/>
              <a:t>SrTiO</a:t>
            </a:r>
            <a:r>
              <a:rPr lang="en-US" sz="4700" baseline="-25000" dirty="0"/>
              <a:t>3</a:t>
            </a:r>
            <a:r>
              <a:rPr lang="en-US" sz="4700" dirty="0"/>
              <a:t> Crystal Chips</a:t>
            </a:r>
          </a:p>
        </p:txBody>
      </p:sp>
    </p:spTree>
    <p:extLst>
      <p:ext uri="{BB962C8B-B14F-4D97-AF65-F5344CB8AC3E}">
        <p14:creationId xmlns:p14="http://schemas.microsoft.com/office/powerpoint/2010/main" val="32573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AF92C5-A0B7-A35F-131E-1CD0865FD6DE}"/>
              </a:ext>
            </a:extLst>
          </p:cNvPr>
          <p:cNvSpPr txBox="1"/>
          <p:nvPr/>
        </p:nvSpPr>
        <p:spPr>
          <a:xfrm>
            <a:off x="1376384" y="1445841"/>
            <a:ext cx="573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400" dirty="0"/>
              <a:t>I-V Curves for 2 terminal measurements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71EF6-B73C-61FB-F6B1-F76F4D4E2C51}"/>
              </a:ext>
            </a:extLst>
          </p:cNvPr>
          <p:cNvSpPr txBox="1"/>
          <p:nvPr/>
        </p:nvSpPr>
        <p:spPr>
          <a:xfrm>
            <a:off x="7368959" y="1215372"/>
            <a:ext cx="443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Zoomed-in view of the Hall Bar</a:t>
            </a:r>
            <a:endParaRPr lang="en-US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3EDC34-D58F-413E-9910-9DDEA9D590E3}"/>
              </a:ext>
            </a:extLst>
          </p:cNvPr>
          <p:cNvGrpSpPr/>
          <p:nvPr/>
        </p:nvGrpSpPr>
        <p:grpSpPr>
          <a:xfrm>
            <a:off x="7553067" y="1677037"/>
            <a:ext cx="4115703" cy="3523913"/>
            <a:chOff x="2547486" y="1867593"/>
            <a:chExt cx="3477120" cy="31228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8CB1AE-8CE0-CF00-F73C-0FD28BEC9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9" t="52039"/>
            <a:stretch/>
          </p:blipFill>
          <p:spPr bwMode="auto">
            <a:xfrm>
              <a:off x="2547486" y="1867593"/>
              <a:ext cx="3477120" cy="3122813"/>
            </a:xfrm>
            <a:prstGeom prst="rect">
              <a:avLst/>
            </a:prstGeom>
            <a:no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14BBF6-5148-10AF-F4B8-3610E96770E5}"/>
                </a:ext>
              </a:extLst>
            </p:cNvPr>
            <p:cNvSpPr txBox="1"/>
            <p:nvPr/>
          </p:nvSpPr>
          <p:spPr>
            <a:xfrm>
              <a:off x="3292328" y="4183701"/>
              <a:ext cx="71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GND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39FCD2-9638-22C5-5024-A759666D1717}"/>
                </a:ext>
              </a:extLst>
            </p:cNvPr>
            <p:cNvSpPr txBox="1"/>
            <p:nvPr/>
          </p:nvSpPr>
          <p:spPr>
            <a:xfrm>
              <a:off x="3292328" y="2026823"/>
              <a:ext cx="71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SRC</a:t>
              </a:r>
            </a:p>
          </p:txBody>
        </p:sp>
      </p:grpSp>
      <p:pic>
        <p:nvPicPr>
          <p:cNvPr id="17" name="Picture 16" descr="A graph of a graph with blue dots&#10;&#10;Description automatically generated">
            <a:extLst>
              <a:ext uri="{FF2B5EF4-FFF2-40B4-BE49-F238E27FC236}">
                <a16:creationId xmlns:a16="http://schemas.microsoft.com/office/drawing/2014/main" id="{A5FDA1C0-0999-A2C7-F47F-D1D711990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50" y="1848987"/>
            <a:ext cx="4264198" cy="31800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23297E-B7BA-5D76-6079-87F75808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11" y="66609"/>
            <a:ext cx="6587609" cy="1147658"/>
          </a:xfrm>
        </p:spPr>
        <p:txBody>
          <a:bodyPr anchor="t">
            <a:normAutofit/>
          </a:bodyPr>
          <a:lstStyle/>
          <a:p>
            <a:r>
              <a:rPr lang="en-US" sz="4700" dirty="0"/>
              <a:t>SrTiO</a:t>
            </a:r>
            <a:r>
              <a:rPr lang="en-US" sz="4700" baseline="-25000" dirty="0"/>
              <a:t>3</a:t>
            </a:r>
            <a:r>
              <a:rPr lang="en-US" sz="4700" dirty="0"/>
              <a:t> Crystal Chips</a:t>
            </a:r>
          </a:p>
        </p:txBody>
      </p:sp>
    </p:spTree>
    <p:extLst>
      <p:ext uri="{BB962C8B-B14F-4D97-AF65-F5344CB8AC3E}">
        <p14:creationId xmlns:p14="http://schemas.microsoft.com/office/powerpoint/2010/main" val="14228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B17028-E8C7-CB24-41B6-4264DA79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97" y="1965583"/>
            <a:ext cx="5236526" cy="41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951C6-F31A-5382-1F1B-E7B355876166}"/>
              </a:ext>
            </a:extLst>
          </p:cNvPr>
          <p:cNvSpPr txBox="1"/>
          <p:nvPr/>
        </p:nvSpPr>
        <p:spPr>
          <a:xfrm>
            <a:off x="2880250" y="1385456"/>
            <a:ext cx="37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Testing stability over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7C5F7-0580-7221-881A-B6F6D6427E0C}"/>
              </a:ext>
            </a:extLst>
          </p:cNvPr>
          <p:cNvSpPr txBox="1"/>
          <p:nvPr/>
        </p:nvSpPr>
        <p:spPr>
          <a:xfrm>
            <a:off x="7481141" y="2967335"/>
            <a:ext cx="343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Unpatterned “witness” chip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meaningful change over several weeks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488554-7A52-2A1C-0BFA-3C77D091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12" y="66609"/>
            <a:ext cx="6411404" cy="72175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Al Thin Film on SrTiO3</a:t>
            </a:r>
          </a:p>
        </p:txBody>
      </p:sp>
    </p:spTree>
    <p:extLst>
      <p:ext uri="{BB962C8B-B14F-4D97-AF65-F5344CB8AC3E}">
        <p14:creationId xmlns:p14="http://schemas.microsoft.com/office/powerpoint/2010/main" val="386883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1E3762-95E6-EE15-6ECA-8A683B1F1AB6}"/>
              </a:ext>
            </a:extLst>
          </p:cNvPr>
          <p:cNvSpPr/>
          <p:nvPr/>
        </p:nvSpPr>
        <p:spPr>
          <a:xfrm>
            <a:off x="713922" y="1102265"/>
            <a:ext cx="3340494" cy="52945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7D2D-6EEE-A3D5-4422-4474F2BD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33" y="1102994"/>
            <a:ext cx="3866704" cy="710718"/>
          </a:xfrm>
        </p:spPr>
        <p:txBody>
          <a:bodyPr>
            <a:normAutofit/>
          </a:bodyPr>
          <a:lstStyle/>
          <a:p>
            <a:r>
              <a:rPr lang="en-US" dirty="0"/>
              <a:t>Resonators (Chip 3):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AD678F-D4C7-3F5D-C582-B5E94A2A0AB4}"/>
              </a:ext>
            </a:extLst>
          </p:cNvPr>
          <p:cNvGrpSpPr/>
          <p:nvPr/>
        </p:nvGrpSpPr>
        <p:grpSpPr>
          <a:xfrm>
            <a:off x="3300030" y="1939372"/>
            <a:ext cx="2590391" cy="3946761"/>
            <a:chOff x="4396944" y="1939372"/>
            <a:chExt cx="2590391" cy="3946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F2B6CB-F504-0013-03F3-26DEBE9D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964851" y="2863649"/>
              <a:ext cx="3454577" cy="25903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B62E81-1236-2CA8-35D4-9A114A850488}"/>
                </a:ext>
              </a:extLst>
            </p:cNvPr>
            <p:cNvSpPr txBox="1"/>
            <p:nvPr/>
          </p:nvSpPr>
          <p:spPr>
            <a:xfrm>
              <a:off x="5409995" y="1939372"/>
              <a:ext cx="483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91BDF4C-6942-6B3E-AED5-5F3A205C2502}"/>
              </a:ext>
            </a:extLst>
          </p:cNvPr>
          <p:cNvSpPr txBox="1"/>
          <p:nvPr/>
        </p:nvSpPr>
        <p:spPr>
          <a:xfrm>
            <a:off x="1428097" y="2836009"/>
            <a:ext cx="211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1: 6 hanger geometry resonators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8815AB-E26E-9327-C4D5-213E9D50989D}"/>
              </a:ext>
            </a:extLst>
          </p:cNvPr>
          <p:cNvSpPr txBox="1"/>
          <p:nvPr/>
        </p:nvSpPr>
        <p:spPr>
          <a:xfrm>
            <a:off x="6096000" y="2836009"/>
            <a:ext cx="2701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2: </a:t>
            </a:r>
          </a:p>
          <a:p>
            <a:r>
              <a:rPr lang="en-US" sz="2400" dirty="0"/>
              <a:t>A: Large Hanger</a:t>
            </a:r>
          </a:p>
          <a:p>
            <a:r>
              <a:rPr lang="en-US" sz="2400" dirty="0"/>
              <a:t>B: 2 transmission C: 2 reflection resonators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7D1EDE-2C26-9B12-2E27-E6F437A672AD}"/>
              </a:ext>
            </a:extLst>
          </p:cNvPr>
          <p:cNvGrpSpPr/>
          <p:nvPr/>
        </p:nvGrpSpPr>
        <p:grpSpPr>
          <a:xfrm>
            <a:off x="8869186" y="1939372"/>
            <a:ext cx="2590391" cy="3946761"/>
            <a:chOff x="8869186" y="1939372"/>
            <a:chExt cx="2590391" cy="39467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E5DADC-73F6-35D5-2C1B-38782213B4C6}"/>
                </a:ext>
              </a:extLst>
            </p:cNvPr>
            <p:cNvGrpSpPr/>
            <p:nvPr/>
          </p:nvGrpSpPr>
          <p:grpSpPr>
            <a:xfrm>
              <a:off x="8869186" y="1939372"/>
              <a:ext cx="2590391" cy="3946761"/>
              <a:chOff x="7376817" y="1939372"/>
              <a:chExt cx="2590391" cy="39467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591BFC1-B542-72C8-97CB-A6EC75EBA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944361" y="2863285"/>
                <a:ext cx="3455304" cy="25903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104185-53BC-66E4-DFE6-BFF72658972D}"/>
                  </a:ext>
                </a:extLst>
              </p:cNvPr>
              <p:cNvSpPr txBox="1"/>
              <p:nvPr/>
            </p:nvSpPr>
            <p:spPr>
              <a:xfrm>
                <a:off x="8430474" y="1939372"/>
                <a:ext cx="483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2A27F4-EF6B-9727-C757-C948B1307781}"/>
                </a:ext>
              </a:extLst>
            </p:cNvPr>
            <p:cNvSpPr txBox="1"/>
            <p:nvPr/>
          </p:nvSpPr>
          <p:spPr>
            <a:xfrm>
              <a:off x="9031857" y="2605177"/>
              <a:ext cx="508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D2A22-0957-A79C-E994-B7DF565C0954}"/>
                </a:ext>
              </a:extLst>
            </p:cNvPr>
            <p:cNvSpPr txBox="1"/>
            <p:nvPr/>
          </p:nvSpPr>
          <p:spPr>
            <a:xfrm>
              <a:off x="10405923" y="2551062"/>
              <a:ext cx="508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64B752-9F90-2C1E-28DC-CA2D34C2D412}"/>
                </a:ext>
              </a:extLst>
            </p:cNvPr>
            <p:cNvSpPr txBox="1"/>
            <p:nvPr/>
          </p:nvSpPr>
          <p:spPr>
            <a:xfrm>
              <a:off x="9649263" y="4765422"/>
              <a:ext cx="508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DDA3DB83-925C-17F7-AF6D-C746FB1CAF8E}"/>
              </a:ext>
            </a:extLst>
          </p:cNvPr>
          <p:cNvSpPr txBox="1">
            <a:spLocks/>
          </p:cNvSpPr>
          <p:nvPr/>
        </p:nvSpPr>
        <p:spPr>
          <a:xfrm>
            <a:off x="843412" y="82344"/>
            <a:ext cx="9663562" cy="7217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Nb Thin Film Chips (On SrTiO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84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D07EB7-801F-39DC-1A54-3F13F428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3712"/>
            <a:ext cx="4825042" cy="373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385DB5-9BF5-5084-E4CF-40A243DE00F6}"/>
              </a:ext>
            </a:extLst>
          </p:cNvPr>
          <p:cNvGrpSpPr/>
          <p:nvPr/>
        </p:nvGrpSpPr>
        <p:grpSpPr>
          <a:xfrm>
            <a:off x="2219862" y="1694440"/>
            <a:ext cx="3505200" cy="3469120"/>
            <a:chOff x="2590800" y="2447558"/>
            <a:chExt cx="3505200" cy="346912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B2ECE6A-9437-5B2F-BB98-872E0E20B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816890"/>
              <a:ext cx="3505200" cy="3099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8039D5-386F-FFCB-FBA4-DBAB4D25FCA8}"/>
                </a:ext>
              </a:extLst>
            </p:cNvPr>
            <p:cNvSpPr txBox="1"/>
            <p:nvPr/>
          </p:nvSpPr>
          <p:spPr>
            <a:xfrm>
              <a:off x="3908612" y="2447558"/>
              <a:ext cx="869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Chip 2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BD3737-04D2-7150-995A-0D2F84B308F9}"/>
              </a:ext>
            </a:extLst>
          </p:cNvPr>
          <p:cNvSpPr/>
          <p:nvPr/>
        </p:nvSpPr>
        <p:spPr>
          <a:xfrm>
            <a:off x="713921" y="1102266"/>
            <a:ext cx="5011141" cy="52911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5947EB-37AF-60E7-2940-8F6BD4DECB60}"/>
              </a:ext>
            </a:extLst>
          </p:cNvPr>
          <p:cNvSpPr txBox="1">
            <a:spLocks/>
          </p:cNvSpPr>
          <p:nvPr/>
        </p:nvSpPr>
        <p:spPr>
          <a:xfrm>
            <a:off x="782932" y="1102994"/>
            <a:ext cx="5011141" cy="710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Sheet resistance data from Hall Bars: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F3BDF95-7CAC-09F3-C041-C671E6C25E0D}"/>
              </a:ext>
            </a:extLst>
          </p:cNvPr>
          <p:cNvSpPr txBox="1">
            <a:spLocks/>
          </p:cNvSpPr>
          <p:nvPr/>
        </p:nvSpPr>
        <p:spPr>
          <a:xfrm>
            <a:off x="843412" y="82344"/>
            <a:ext cx="9663562" cy="7217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Nb Thin Film Chips (On Sapphire)</a:t>
            </a:r>
          </a:p>
        </p:txBody>
      </p:sp>
    </p:spTree>
    <p:extLst>
      <p:ext uri="{BB962C8B-B14F-4D97-AF65-F5344CB8AC3E}">
        <p14:creationId xmlns:p14="http://schemas.microsoft.com/office/powerpoint/2010/main" val="301822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a line&#10;&#10;Description automatically generated">
            <a:extLst>
              <a:ext uri="{FF2B5EF4-FFF2-40B4-BE49-F238E27FC236}">
                <a16:creationId xmlns:a16="http://schemas.microsoft.com/office/drawing/2014/main" id="{8251AB97-049F-BADE-512E-8E57D6691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68" y="1431797"/>
            <a:ext cx="5190635" cy="3994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E1C25F8-25B3-149B-DE85-BBA41D76EA8C}"/>
              </a:ext>
            </a:extLst>
          </p:cNvPr>
          <p:cNvSpPr txBox="1"/>
          <p:nvPr/>
        </p:nvSpPr>
        <p:spPr>
          <a:xfrm>
            <a:off x="6940364" y="5426202"/>
            <a:ext cx="4903694" cy="61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Y. Ivry, C-S. Kim et al, “Universal scaling of the critical temperature for thin films near the superconducting-to-insulating transition”. Phys. Rev. B, vol. 90, issue. 21, p 214515, Dec. 2014. (Also see Supplemental Material) </a:t>
            </a:r>
            <a:r>
              <a:rPr lang="en-US" sz="8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https://journals.aps.org/prb/abstract/10.1103/PhysRevB.90.214515</a:t>
            </a:r>
            <a:r>
              <a:rPr lang="en-US" sz="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4467CC-48DD-E81F-FF79-E133FA60691A}"/>
              </a:ext>
            </a:extLst>
          </p:cNvPr>
          <p:cNvSpPr/>
          <p:nvPr/>
        </p:nvSpPr>
        <p:spPr>
          <a:xfrm>
            <a:off x="670824" y="888521"/>
            <a:ext cx="5425176" cy="2947471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FFDCD-E27C-928F-4FA3-58BCAEDE9241}"/>
              </a:ext>
            </a:extLst>
          </p:cNvPr>
          <p:cNvSpPr txBox="1"/>
          <p:nvPr/>
        </p:nvSpPr>
        <p:spPr>
          <a:xfrm>
            <a:off x="759125" y="1158337"/>
            <a:ext cx="5425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Devised a model :</a:t>
            </a:r>
          </a:p>
          <a:p>
            <a:r>
              <a:rPr lang="en-US" sz="2200" b="1" u="sng" dirty="0"/>
              <a:t>Predict</a:t>
            </a:r>
            <a:r>
              <a:rPr lang="en-US" sz="2200" dirty="0"/>
              <a:t> </a:t>
            </a:r>
          </a:p>
          <a:p>
            <a:r>
              <a:rPr lang="en-US" sz="2200" dirty="0"/>
              <a:t>Critical temperature </a:t>
            </a:r>
            <a:r>
              <a:rPr lang="en-US" sz="2200" kern="1200" dirty="0"/>
              <a:t>(T</a:t>
            </a:r>
            <a:r>
              <a:rPr lang="en-US" sz="2200" kern="1200" baseline="-25000" dirty="0"/>
              <a:t>c</a:t>
            </a:r>
            <a:r>
              <a:rPr lang="en-US" sz="2200" kern="1200" dirty="0"/>
              <a:t>) </a:t>
            </a:r>
          </a:p>
          <a:p>
            <a:r>
              <a:rPr lang="en-US" sz="2200" b="1" u="sng" kern="1200" dirty="0"/>
              <a:t>Using</a:t>
            </a:r>
            <a:r>
              <a:rPr lang="en-US" sz="2200" kern="1200" dirty="0"/>
              <a:t> </a:t>
            </a:r>
          </a:p>
          <a:p>
            <a:r>
              <a:rPr lang="en-US" sz="2200" dirty="0"/>
              <a:t>S</a:t>
            </a:r>
            <a:r>
              <a:rPr lang="en-US" sz="2200" kern="1200" dirty="0"/>
              <a:t>heet resistance at room temperature (R</a:t>
            </a:r>
            <a:r>
              <a:rPr lang="en-US" sz="2200" kern="1200" baseline="-25000" dirty="0"/>
              <a:t>s</a:t>
            </a:r>
            <a:r>
              <a:rPr lang="en-US" sz="2200" kern="1200" dirty="0"/>
              <a:t>) </a:t>
            </a:r>
          </a:p>
          <a:p>
            <a:r>
              <a:rPr lang="en-US" sz="2200" kern="1200" dirty="0"/>
              <a:t>Film thickness (d) </a:t>
            </a:r>
            <a:endParaRPr lang="en-US" sz="2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1A3F60-DEF5-8B66-F6B1-60A96491E038}"/>
              </a:ext>
            </a:extLst>
          </p:cNvPr>
          <p:cNvSpPr txBox="1">
            <a:spLocks/>
          </p:cNvSpPr>
          <p:nvPr/>
        </p:nvSpPr>
        <p:spPr>
          <a:xfrm>
            <a:off x="843412" y="82344"/>
            <a:ext cx="9663562" cy="7217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Nb Thin Film Chips</a:t>
            </a:r>
          </a:p>
        </p:txBody>
      </p:sp>
    </p:spTree>
    <p:extLst>
      <p:ext uri="{BB962C8B-B14F-4D97-AF65-F5344CB8AC3E}">
        <p14:creationId xmlns:p14="http://schemas.microsoft.com/office/powerpoint/2010/main" val="127688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469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Dante (Headings)2</vt:lpstr>
      <vt:lpstr>Georgia Pro</vt:lpstr>
      <vt:lpstr>Helvetica Neue Medium</vt:lpstr>
      <vt:lpstr>Times New Roman</vt:lpstr>
      <vt:lpstr>Wingdings 2</vt:lpstr>
      <vt:lpstr>OffsetVTI</vt:lpstr>
      <vt:lpstr>Superconducting Nanoelectronics with Perovskite Oxides</vt:lpstr>
      <vt:lpstr>Big Picture</vt:lpstr>
      <vt:lpstr>Big Picture</vt:lpstr>
      <vt:lpstr>SrTiO3 Crystal Chips</vt:lpstr>
      <vt:lpstr>SrTiO3 Crystal Chips</vt:lpstr>
      <vt:lpstr>Al Thin Film on SrTiO3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Padhye, Sushant (padhyesm)</dc:creator>
  <cp:lastModifiedBy>Padhye, Sushant (padhyesm)</cp:lastModifiedBy>
  <cp:revision>86</cp:revision>
  <dcterms:created xsi:type="dcterms:W3CDTF">2023-08-04T06:17:50Z</dcterms:created>
  <dcterms:modified xsi:type="dcterms:W3CDTF">2023-09-04T23:23:51Z</dcterms:modified>
</cp:coreProperties>
</file>